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48" r:id="rId5"/>
  </p:sldMasterIdLst>
  <p:notesMasterIdLst>
    <p:notesMasterId r:id="rId113"/>
  </p:notesMasterIdLst>
  <p:sldIdLst>
    <p:sldId id="530" r:id="rId6"/>
    <p:sldId id="531" r:id="rId7"/>
    <p:sldId id="532" r:id="rId8"/>
    <p:sldId id="533" r:id="rId9"/>
    <p:sldId id="534" r:id="rId10"/>
    <p:sldId id="535" r:id="rId11"/>
    <p:sldId id="536" r:id="rId12"/>
    <p:sldId id="537" r:id="rId13"/>
    <p:sldId id="538" r:id="rId14"/>
    <p:sldId id="539" r:id="rId15"/>
    <p:sldId id="540" r:id="rId16"/>
    <p:sldId id="541" r:id="rId17"/>
    <p:sldId id="542" r:id="rId18"/>
    <p:sldId id="543" r:id="rId19"/>
    <p:sldId id="544" r:id="rId20"/>
    <p:sldId id="545" r:id="rId21"/>
    <p:sldId id="546" r:id="rId22"/>
    <p:sldId id="547" r:id="rId23"/>
    <p:sldId id="548" r:id="rId24"/>
    <p:sldId id="549" r:id="rId25"/>
    <p:sldId id="550" r:id="rId26"/>
    <p:sldId id="551" r:id="rId27"/>
    <p:sldId id="552" r:id="rId28"/>
    <p:sldId id="553" r:id="rId29"/>
    <p:sldId id="554" r:id="rId30"/>
    <p:sldId id="555" r:id="rId31"/>
    <p:sldId id="556" r:id="rId32"/>
    <p:sldId id="557" r:id="rId33"/>
    <p:sldId id="558" r:id="rId34"/>
    <p:sldId id="559" r:id="rId35"/>
    <p:sldId id="560" r:id="rId36"/>
    <p:sldId id="561" r:id="rId37"/>
    <p:sldId id="650" r:id="rId38"/>
    <p:sldId id="256" r:id="rId39"/>
    <p:sldId id="258" r:id="rId40"/>
    <p:sldId id="259" r:id="rId41"/>
    <p:sldId id="260" r:id="rId42"/>
    <p:sldId id="652" r:id="rId43"/>
    <p:sldId id="562" r:id="rId44"/>
    <p:sldId id="565" r:id="rId45"/>
    <p:sldId id="587" r:id="rId46"/>
    <p:sldId id="257" r:id="rId47"/>
    <p:sldId id="582" r:id="rId48"/>
    <p:sldId id="583" r:id="rId49"/>
    <p:sldId id="584" r:id="rId50"/>
    <p:sldId id="585" r:id="rId51"/>
    <p:sldId id="586" r:id="rId52"/>
    <p:sldId id="564" r:id="rId53"/>
    <p:sldId id="563" r:id="rId54"/>
    <p:sldId id="570" r:id="rId55"/>
    <p:sldId id="571" r:id="rId56"/>
    <p:sldId id="611" r:id="rId57"/>
    <p:sldId id="633" r:id="rId58"/>
    <p:sldId id="612" r:id="rId59"/>
    <p:sldId id="632" r:id="rId60"/>
    <p:sldId id="634" r:id="rId61"/>
    <p:sldId id="613" r:id="rId62"/>
    <p:sldId id="614" r:id="rId63"/>
    <p:sldId id="615" r:id="rId64"/>
    <p:sldId id="616" r:id="rId65"/>
    <p:sldId id="619" r:id="rId66"/>
    <p:sldId id="620" r:id="rId67"/>
    <p:sldId id="621" r:id="rId68"/>
    <p:sldId id="622" r:id="rId69"/>
    <p:sldId id="625" r:id="rId70"/>
    <p:sldId id="623" r:id="rId71"/>
    <p:sldId id="624" r:id="rId72"/>
    <p:sldId id="626" r:id="rId73"/>
    <p:sldId id="627" r:id="rId74"/>
    <p:sldId id="629" r:id="rId75"/>
    <p:sldId id="566" r:id="rId76"/>
    <p:sldId id="630" r:id="rId77"/>
    <p:sldId id="635" r:id="rId78"/>
    <p:sldId id="264" r:id="rId79"/>
    <p:sldId id="269" r:id="rId80"/>
    <p:sldId id="265" r:id="rId81"/>
    <p:sldId id="266" r:id="rId82"/>
    <p:sldId id="267" r:id="rId83"/>
    <p:sldId id="268" r:id="rId84"/>
    <p:sldId id="270" r:id="rId85"/>
    <p:sldId id="272" r:id="rId86"/>
    <p:sldId id="271" r:id="rId87"/>
    <p:sldId id="273" r:id="rId88"/>
    <p:sldId id="274" r:id="rId89"/>
    <p:sldId id="275" r:id="rId90"/>
    <p:sldId id="276" r:id="rId91"/>
    <p:sldId id="636" r:id="rId92"/>
    <p:sldId id="572" r:id="rId93"/>
    <p:sldId id="617" r:id="rId94"/>
    <p:sldId id="639" r:id="rId95"/>
    <p:sldId id="637" r:id="rId96"/>
    <p:sldId id="573" r:id="rId97"/>
    <p:sldId id="574" r:id="rId98"/>
    <p:sldId id="575" r:id="rId99"/>
    <p:sldId id="576" r:id="rId100"/>
    <p:sldId id="577" r:id="rId101"/>
    <p:sldId id="578" r:id="rId102"/>
    <p:sldId id="579" r:id="rId103"/>
    <p:sldId id="580" r:id="rId104"/>
    <p:sldId id="638" r:id="rId105"/>
    <p:sldId id="640" r:id="rId106"/>
    <p:sldId id="641" r:id="rId107"/>
    <p:sldId id="642" r:id="rId108"/>
    <p:sldId id="649" r:id="rId109"/>
    <p:sldId id="648" r:id="rId110"/>
    <p:sldId id="646" r:id="rId111"/>
    <p:sldId id="647" r:id="rId1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D1DFE2-1E0C-42BA-962C-E2F6CD115F79}" v="3" dt="2022-09-07T13:50:52.734"/>
    <p1510:client id="{5EC27D58-58A0-4093-ACAD-AE000D8A2BEC}" v="8" dt="2022-09-27T13:25:06.2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tableStyles" Target="tableStyles.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notesMaster" Target="notesMasters/notesMaster1.xml"/><Relationship Id="rId118" Type="http://schemas.microsoft.com/office/2016/11/relationships/changesInfo" Target="changesInfos/changesInfo1.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presProps" Target="presProps.xml"/><Relationship Id="rId119" Type="http://schemas.microsoft.com/office/2015/10/relationships/revisionInfo" Target="revisionInfo.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iara Kearney" userId="S::ciara.kearney@boysandgirlsclubs.net::b0014a71-915a-4c9f-b188-0d04b6754948" providerId="AD" clId="Web-{5EC27D58-58A0-4093-ACAD-AE000D8A2BEC}"/>
    <pc:docChg chg="modSld">
      <pc:chgData name="Ciara Kearney" userId="S::ciara.kearney@boysandgirlsclubs.net::b0014a71-915a-4c9f-b188-0d04b6754948" providerId="AD" clId="Web-{5EC27D58-58A0-4093-ACAD-AE000D8A2BEC}" dt="2022-09-27T13:25:06.265" v="7" actId="14100"/>
      <pc:docMkLst>
        <pc:docMk/>
      </pc:docMkLst>
      <pc:sldChg chg="delSp modSp">
        <pc:chgData name="Ciara Kearney" userId="S::ciara.kearney@boysandgirlsclubs.net::b0014a71-915a-4c9f-b188-0d04b6754948" providerId="AD" clId="Web-{5EC27D58-58A0-4093-ACAD-AE000D8A2BEC}" dt="2022-09-27T13:25:06.265" v="7" actId="14100"/>
        <pc:sldMkLst>
          <pc:docMk/>
          <pc:sldMk cId="2864612751" sldId="538"/>
        </pc:sldMkLst>
        <pc:picChg chg="mod">
          <ac:chgData name="Ciara Kearney" userId="S::ciara.kearney@boysandgirlsclubs.net::b0014a71-915a-4c9f-b188-0d04b6754948" providerId="AD" clId="Web-{5EC27D58-58A0-4093-ACAD-AE000D8A2BEC}" dt="2022-09-27T13:25:06.265" v="7" actId="14100"/>
          <ac:picMkLst>
            <pc:docMk/>
            <pc:sldMk cId="2864612751" sldId="538"/>
            <ac:picMk id="5" creationId="{B5DF0584-FE80-4350-8A28-AFD31872FF43}"/>
          </ac:picMkLst>
        </pc:picChg>
        <pc:picChg chg="mod">
          <ac:chgData name="Ciara Kearney" userId="S::ciara.kearney@boysandgirlsclubs.net::b0014a71-915a-4c9f-b188-0d04b6754948" providerId="AD" clId="Web-{5EC27D58-58A0-4093-ACAD-AE000D8A2BEC}" dt="2022-09-27T13:25:00.156" v="5" actId="1076"/>
          <ac:picMkLst>
            <pc:docMk/>
            <pc:sldMk cId="2864612751" sldId="538"/>
            <ac:picMk id="8" creationId="{196B1E3F-9E8B-4C5D-AECD-F412B35FCBF9}"/>
          </ac:picMkLst>
        </pc:picChg>
        <pc:picChg chg="del">
          <ac:chgData name="Ciara Kearney" userId="S::ciara.kearney@boysandgirlsclubs.net::b0014a71-915a-4c9f-b188-0d04b6754948" providerId="AD" clId="Web-{5EC27D58-58A0-4093-ACAD-AE000D8A2BEC}" dt="2022-09-27T13:24:45.608" v="0"/>
          <ac:picMkLst>
            <pc:docMk/>
            <pc:sldMk cId="2864612751" sldId="538"/>
            <ac:picMk id="11" creationId="{680B6751-AE39-4ECA-A832-5422B20104AF}"/>
          </ac:picMkLst>
        </pc:picChg>
      </pc:sldChg>
    </pc:docChg>
  </pc:docChgLst>
  <pc:docChgLst>
    <pc:chgData name="Ciara Kearney" userId="b0014a71-915a-4c9f-b188-0d04b6754948" providerId="ADAL" clId="{3DD1DFE2-1E0C-42BA-962C-E2F6CD115F79}"/>
    <pc:docChg chg="undo custSel addSld delSld modSld">
      <pc:chgData name="Ciara Kearney" userId="b0014a71-915a-4c9f-b188-0d04b6754948" providerId="ADAL" clId="{3DD1DFE2-1E0C-42BA-962C-E2F6CD115F79}" dt="2022-09-07T14:07:33.621" v="128" actId="20577"/>
      <pc:docMkLst>
        <pc:docMk/>
      </pc:docMkLst>
      <pc:sldChg chg="delSp mod">
        <pc:chgData name="Ciara Kearney" userId="b0014a71-915a-4c9f-b188-0d04b6754948" providerId="ADAL" clId="{3DD1DFE2-1E0C-42BA-962C-E2F6CD115F79}" dt="2022-09-07T13:53:50.640" v="49" actId="478"/>
        <pc:sldMkLst>
          <pc:docMk/>
          <pc:sldMk cId="2376559440" sldId="258"/>
        </pc:sldMkLst>
        <pc:spChg chg="del">
          <ac:chgData name="Ciara Kearney" userId="b0014a71-915a-4c9f-b188-0d04b6754948" providerId="ADAL" clId="{3DD1DFE2-1E0C-42BA-962C-E2F6CD115F79}" dt="2022-09-07T13:53:50.640" v="49" actId="478"/>
          <ac:spMkLst>
            <pc:docMk/>
            <pc:sldMk cId="2376559440" sldId="258"/>
            <ac:spMk id="6" creationId="{566140F1-7F54-417B-A6DC-F32A6DE2A8ED}"/>
          </ac:spMkLst>
        </pc:spChg>
      </pc:sldChg>
      <pc:sldChg chg="delSp mod">
        <pc:chgData name="Ciara Kearney" userId="b0014a71-915a-4c9f-b188-0d04b6754948" providerId="ADAL" clId="{3DD1DFE2-1E0C-42BA-962C-E2F6CD115F79}" dt="2022-09-07T13:54:00.602" v="50" actId="478"/>
        <pc:sldMkLst>
          <pc:docMk/>
          <pc:sldMk cId="2035990645" sldId="259"/>
        </pc:sldMkLst>
        <pc:spChg chg="del">
          <ac:chgData name="Ciara Kearney" userId="b0014a71-915a-4c9f-b188-0d04b6754948" providerId="ADAL" clId="{3DD1DFE2-1E0C-42BA-962C-E2F6CD115F79}" dt="2022-09-07T13:54:00.602" v="50" actId="478"/>
          <ac:spMkLst>
            <pc:docMk/>
            <pc:sldMk cId="2035990645" sldId="259"/>
            <ac:spMk id="6" creationId="{3C14F1ED-5628-4642-99A7-DD663A62279C}"/>
          </ac:spMkLst>
        </pc:spChg>
      </pc:sldChg>
      <pc:sldChg chg="addSp delSp modSp mod">
        <pc:chgData name="Ciara Kearney" userId="b0014a71-915a-4c9f-b188-0d04b6754948" providerId="ADAL" clId="{3DD1DFE2-1E0C-42BA-962C-E2F6CD115F79}" dt="2022-09-07T14:07:33.621" v="128" actId="20577"/>
        <pc:sldMkLst>
          <pc:docMk/>
          <pc:sldMk cId="4232085819" sldId="530"/>
        </pc:sldMkLst>
        <pc:spChg chg="mod">
          <ac:chgData name="Ciara Kearney" userId="b0014a71-915a-4c9f-b188-0d04b6754948" providerId="ADAL" clId="{3DD1DFE2-1E0C-42BA-962C-E2F6CD115F79}" dt="2022-09-07T14:07:33.621" v="128" actId="20577"/>
          <ac:spMkLst>
            <pc:docMk/>
            <pc:sldMk cId="4232085819" sldId="530"/>
            <ac:spMk id="2" creationId="{EF9653EF-09F4-4DF1-8E39-6BBB88A72A2A}"/>
          </ac:spMkLst>
        </pc:spChg>
        <pc:spChg chg="del">
          <ac:chgData name="Ciara Kearney" userId="b0014a71-915a-4c9f-b188-0d04b6754948" providerId="ADAL" clId="{3DD1DFE2-1E0C-42BA-962C-E2F6CD115F79}" dt="2022-09-07T13:49:57.890" v="32" actId="26606"/>
          <ac:spMkLst>
            <pc:docMk/>
            <pc:sldMk cId="4232085819" sldId="530"/>
            <ac:spMk id="12" creationId="{23D09407-53BC-485E-B4CE-BC5E4FC4B25B}"/>
          </ac:spMkLst>
        </pc:spChg>
        <pc:spChg chg="del">
          <ac:chgData name="Ciara Kearney" userId="b0014a71-915a-4c9f-b188-0d04b6754948" providerId="ADAL" clId="{3DD1DFE2-1E0C-42BA-962C-E2F6CD115F79}" dt="2022-09-07T13:49:57.890" v="32" actId="26606"/>
          <ac:spMkLst>
            <pc:docMk/>
            <pc:sldMk cId="4232085819" sldId="530"/>
            <ac:spMk id="14" creationId="{921DB988-49FC-4608-B0A2-E2F3A4019041}"/>
          </ac:spMkLst>
        </pc:spChg>
        <pc:spChg chg="add del">
          <ac:chgData name="Ciara Kearney" userId="b0014a71-915a-4c9f-b188-0d04b6754948" providerId="ADAL" clId="{3DD1DFE2-1E0C-42BA-962C-E2F6CD115F79}" dt="2022-09-07T13:51:01.327" v="43" actId="26606"/>
          <ac:spMkLst>
            <pc:docMk/>
            <pc:sldMk cId="4232085819" sldId="530"/>
            <ac:spMk id="31" creationId="{0C0CCF94-9536-4A63-8FF2-E37827C92756}"/>
          </ac:spMkLst>
        </pc:spChg>
        <pc:spChg chg="add del">
          <ac:chgData name="Ciara Kearney" userId="b0014a71-915a-4c9f-b188-0d04b6754948" providerId="ADAL" clId="{3DD1DFE2-1E0C-42BA-962C-E2F6CD115F79}" dt="2022-09-07T13:51:01.327" v="43" actId="26606"/>
          <ac:spMkLst>
            <pc:docMk/>
            <pc:sldMk cId="4232085819" sldId="530"/>
            <ac:spMk id="33" creationId="{C970655A-F4C2-4D7E-BAB6-D3BFC5CAE148}"/>
          </ac:spMkLst>
        </pc:spChg>
        <pc:spChg chg="add del">
          <ac:chgData name="Ciara Kearney" userId="b0014a71-915a-4c9f-b188-0d04b6754948" providerId="ADAL" clId="{3DD1DFE2-1E0C-42BA-962C-E2F6CD115F79}" dt="2022-09-07T13:51:01.327" v="43" actId="26606"/>
          <ac:spMkLst>
            <pc:docMk/>
            <pc:sldMk cId="4232085819" sldId="530"/>
            <ac:spMk id="35" creationId="{3389D0BC-BA1D-4360-88F9-D9ECCBDAB50E}"/>
          </ac:spMkLst>
        </pc:spChg>
        <pc:spChg chg="add">
          <ac:chgData name="Ciara Kearney" userId="b0014a71-915a-4c9f-b188-0d04b6754948" providerId="ADAL" clId="{3DD1DFE2-1E0C-42BA-962C-E2F6CD115F79}" dt="2022-09-07T13:51:01.327" v="43" actId="26606"/>
          <ac:spMkLst>
            <pc:docMk/>
            <pc:sldMk cId="4232085819" sldId="530"/>
            <ac:spMk id="40" creationId="{FF638861-22F4-42BD-AB54-580F4FFF9F5F}"/>
          </ac:spMkLst>
        </pc:spChg>
        <pc:spChg chg="add">
          <ac:chgData name="Ciara Kearney" userId="b0014a71-915a-4c9f-b188-0d04b6754948" providerId="ADAL" clId="{3DD1DFE2-1E0C-42BA-962C-E2F6CD115F79}" dt="2022-09-07T13:51:01.327" v="43" actId="26606"/>
          <ac:spMkLst>
            <pc:docMk/>
            <pc:sldMk cId="4232085819" sldId="530"/>
            <ac:spMk id="42" creationId="{6CACE173-0A3A-4306-B76C-60A0714C31C3}"/>
          </ac:spMkLst>
        </pc:spChg>
        <pc:spChg chg="add">
          <ac:chgData name="Ciara Kearney" userId="b0014a71-915a-4c9f-b188-0d04b6754948" providerId="ADAL" clId="{3DD1DFE2-1E0C-42BA-962C-E2F6CD115F79}" dt="2022-09-07T13:51:01.327" v="43" actId="26606"/>
          <ac:spMkLst>
            <pc:docMk/>
            <pc:sldMk cId="4232085819" sldId="530"/>
            <ac:spMk id="44" creationId="{BE5996B0-F3AC-4A78-A5EF-139FD34959EF}"/>
          </ac:spMkLst>
        </pc:spChg>
        <pc:spChg chg="add">
          <ac:chgData name="Ciara Kearney" userId="b0014a71-915a-4c9f-b188-0d04b6754948" providerId="ADAL" clId="{3DD1DFE2-1E0C-42BA-962C-E2F6CD115F79}" dt="2022-09-07T13:51:01.327" v="43" actId="26606"/>
          <ac:spMkLst>
            <pc:docMk/>
            <pc:sldMk cId="4232085819" sldId="530"/>
            <ac:spMk id="46" creationId="{347C85EF-9B88-46AF-B40D-70F2DDDE18BE}"/>
          </ac:spMkLst>
        </pc:spChg>
        <pc:grpChg chg="del">
          <ac:chgData name="Ciara Kearney" userId="b0014a71-915a-4c9f-b188-0d04b6754948" providerId="ADAL" clId="{3DD1DFE2-1E0C-42BA-962C-E2F6CD115F79}" dt="2022-09-07T13:49:57.890" v="32" actId="26606"/>
          <ac:grpSpMkLst>
            <pc:docMk/>
            <pc:sldMk cId="4232085819" sldId="530"/>
            <ac:grpSpMk id="16" creationId="{E9B930FD-8671-4C4C-ADCF-73AC1D0CD417}"/>
          </ac:grpSpMkLst>
        </pc:grpChg>
        <pc:grpChg chg="del">
          <ac:chgData name="Ciara Kearney" userId="b0014a71-915a-4c9f-b188-0d04b6754948" providerId="ADAL" clId="{3DD1DFE2-1E0C-42BA-962C-E2F6CD115F79}" dt="2022-09-07T13:49:57.890" v="32" actId="26606"/>
          <ac:grpSpMkLst>
            <pc:docMk/>
            <pc:sldMk cId="4232085819" sldId="530"/>
            <ac:grpSpMk id="22" creationId="{383C2651-AE0C-4AE4-8725-E2F9414FE219}"/>
          </ac:grpSpMkLst>
        </pc:grpChg>
        <pc:picChg chg="add mod ord">
          <ac:chgData name="Ciara Kearney" userId="b0014a71-915a-4c9f-b188-0d04b6754948" providerId="ADAL" clId="{3DD1DFE2-1E0C-42BA-962C-E2F6CD115F79}" dt="2022-09-07T13:51:01.327" v="43" actId="26606"/>
          <ac:picMkLst>
            <pc:docMk/>
            <pc:sldMk cId="4232085819" sldId="530"/>
            <ac:picMk id="4" creationId="{554DA225-A855-A47C-19F1-6BF99B06DD59}"/>
          </ac:picMkLst>
        </pc:picChg>
        <pc:picChg chg="add del mod">
          <ac:chgData name="Ciara Kearney" userId="b0014a71-915a-4c9f-b188-0d04b6754948" providerId="ADAL" clId="{3DD1DFE2-1E0C-42BA-962C-E2F6CD115F79}" dt="2022-09-07T13:50:29.776" v="39" actId="478"/>
          <ac:picMkLst>
            <pc:docMk/>
            <pc:sldMk cId="4232085819" sldId="530"/>
            <ac:picMk id="6" creationId="{412765F7-796D-9848-348E-47766F411A94}"/>
          </ac:picMkLst>
        </pc:picChg>
        <pc:picChg chg="mod">
          <ac:chgData name="Ciara Kearney" userId="b0014a71-915a-4c9f-b188-0d04b6754948" providerId="ADAL" clId="{3DD1DFE2-1E0C-42BA-962C-E2F6CD115F79}" dt="2022-09-07T13:51:01.327" v="43" actId="26606"/>
          <ac:picMkLst>
            <pc:docMk/>
            <pc:sldMk cId="4232085819" sldId="530"/>
            <ac:picMk id="7" creationId="{C87773DE-8280-4ED2-8A57-1F3AF84E5B8F}"/>
          </ac:picMkLst>
        </pc:picChg>
        <pc:picChg chg="add mod">
          <ac:chgData name="Ciara Kearney" userId="b0014a71-915a-4c9f-b188-0d04b6754948" providerId="ADAL" clId="{3DD1DFE2-1E0C-42BA-962C-E2F6CD115F79}" dt="2022-09-07T13:51:01.327" v="43" actId="26606"/>
          <ac:picMkLst>
            <pc:docMk/>
            <pc:sldMk cId="4232085819" sldId="530"/>
            <ac:picMk id="9" creationId="{11D84432-035E-9584-A565-6BA4F1E73495}"/>
          </ac:picMkLst>
        </pc:picChg>
      </pc:sldChg>
      <pc:sldChg chg="delSp mod">
        <pc:chgData name="Ciara Kearney" userId="b0014a71-915a-4c9f-b188-0d04b6754948" providerId="ADAL" clId="{3DD1DFE2-1E0C-42BA-962C-E2F6CD115F79}" dt="2022-09-07T13:52:34.913" v="47" actId="478"/>
        <pc:sldMkLst>
          <pc:docMk/>
          <pc:sldMk cId="2177662389" sldId="540"/>
        </pc:sldMkLst>
        <pc:spChg chg="del">
          <ac:chgData name="Ciara Kearney" userId="b0014a71-915a-4c9f-b188-0d04b6754948" providerId="ADAL" clId="{3DD1DFE2-1E0C-42BA-962C-E2F6CD115F79}" dt="2022-09-07T13:52:34.913" v="47" actId="478"/>
          <ac:spMkLst>
            <pc:docMk/>
            <pc:sldMk cId="2177662389" sldId="540"/>
            <ac:spMk id="6" creationId="{D38751C2-19F1-95C7-6CB8-A8DA9E1FE899}"/>
          </ac:spMkLst>
        </pc:spChg>
      </pc:sldChg>
      <pc:sldChg chg="delSp mod">
        <pc:chgData name="Ciara Kearney" userId="b0014a71-915a-4c9f-b188-0d04b6754948" providerId="ADAL" clId="{3DD1DFE2-1E0C-42BA-962C-E2F6CD115F79}" dt="2022-09-07T13:53:19.647" v="48" actId="478"/>
        <pc:sldMkLst>
          <pc:docMk/>
          <pc:sldMk cId="1390213260" sldId="557"/>
        </pc:sldMkLst>
        <pc:spChg chg="del">
          <ac:chgData name="Ciara Kearney" userId="b0014a71-915a-4c9f-b188-0d04b6754948" providerId="ADAL" clId="{3DD1DFE2-1E0C-42BA-962C-E2F6CD115F79}" dt="2022-09-07T13:53:19.647" v="48" actId="478"/>
          <ac:spMkLst>
            <pc:docMk/>
            <pc:sldMk cId="1390213260" sldId="557"/>
            <ac:spMk id="6" creationId="{77950D38-DF5B-B497-4A12-9AC99DE0DE18}"/>
          </ac:spMkLst>
        </pc:spChg>
      </pc:sldChg>
      <pc:sldChg chg="delSp mod">
        <pc:chgData name="Ciara Kearney" userId="b0014a71-915a-4c9f-b188-0d04b6754948" providerId="ADAL" clId="{3DD1DFE2-1E0C-42BA-962C-E2F6CD115F79}" dt="2022-09-07T13:55:42.078" v="58" actId="478"/>
        <pc:sldMkLst>
          <pc:docMk/>
          <pc:sldMk cId="631694579" sldId="563"/>
        </pc:sldMkLst>
        <pc:spChg chg="del">
          <ac:chgData name="Ciara Kearney" userId="b0014a71-915a-4c9f-b188-0d04b6754948" providerId="ADAL" clId="{3DD1DFE2-1E0C-42BA-962C-E2F6CD115F79}" dt="2022-09-07T13:55:42.078" v="58" actId="478"/>
          <ac:spMkLst>
            <pc:docMk/>
            <pc:sldMk cId="631694579" sldId="563"/>
            <ac:spMk id="7" creationId="{83C1534B-ABAE-38D7-5D50-2AD8FB3D6DB9}"/>
          </ac:spMkLst>
        </pc:spChg>
      </pc:sldChg>
      <pc:sldChg chg="delSp modSp mod">
        <pc:chgData name="Ciara Kearney" userId="b0014a71-915a-4c9f-b188-0d04b6754948" providerId="ADAL" clId="{3DD1DFE2-1E0C-42BA-962C-E2F6CD115F79}" dt="2022-09-07T13:55:36.835" v="57" actId="478"/>
        <pc:sldMkLst>
          <pc:docMk/>
          <pc:sldMk cId="3352977220" sldId="564"/>
        </pc:sldMkLst>
        <pc:spChg chg="del mod">
          <ac:chgData name="Ciara Kearney" userId="b0014a71-915a-4c9f-b188-0d04b6754948" providerId="ADAL" clId="{3DD1DFE2-1E0C-42BA-962C-E2F6CD115F79}" dt="2022-09-07T13:55:36.835" v="57" actId="478"/>
          <ac:spMkLst>
            <pc:docMk/>
            <pc:sldMk cId="3352977220" sldId="564"/>
            <ac:spMk id="9" creationId="{E0EEDBA3-30FF-74D8-6781-ECBA6C0A44A3}"/>
          </ac:spMkLst>
        </pc:spChg>
      </pc:sldChg>
      <pc:sldChg chg="delSp mod">
        <pc:chgData name="Ciara Kearney" userId="b0014a71-915a-4c9f-b188-0d04b6754948" providerId="ADAL" clId="{3DD1DFE2-1E0C-42BA-962C-E2F6CD115F79}" dt="2022-09-07T13:54:18.780" v="51" actId="478"/>
        <pc:sldMkLst>
          <pc:docMk/>
          <pc:sldMk cId="3084145445" sldId="565"/>
        </pc:sldMkLst>
        <pc:spChg chg="del">
          <ac:chgData name="Ciara Kearney" userId="b0014a71-915a-4c9f-b188-0d04b6754948" providerId="ADAL" clId="{3DD1DFE2-1E0C-42BA-962C-E2F6CD115F79}" dt="2022-09-07T13:54:18.780" v="51" actId="478"/>
          <ac:spMkLst>
            <pc:docMk/>
            <pc:sldMk cId="3084145445" sldId="565"/>
            <ac:spMk id="6" creationId="{77950D38-DF5B-B497-4A12-9AC99DE0DE18}"/>
          </ac:spMkLst>
        </pc:spChg>
      </pc:sldChg>
      <pc:sldChg chg="delSp mod">
        <pc:chgData name="Ciara Kearney" userId="b0014a71-915a-4c9f-b188-0d04b6754948" providerId="ADAL" clId="{3DD1DFE2-1E0C-42BA-962C-E2F6CD115F79}" dt="2022-09-07T13:55:53.618" v="59" actId="478"/>
        <pc:sldMkLst>
          <pc:docMk/>
          <pc:sldMk cId="3864282198" sldId="571"/>
        </pc:sldMkLst>
        <pc:spChg chg="del">
          <ac:chgData name="Ciara Kearney" userId="b0014a71-915a-4c9f-b188-0d04b6754948" providerId="ADAL" clId="{3DD1DFE2-1E0C-42BA-962C-E2F6CD115F79}" dt="2022-09-07T13:55:53.618" v="59" actId="478"/>
          <ac:spMkLst>
            <pc:docMk/>
            <pc:sldMk cId="3864282198" sldId="571"/>
            <ac:spMk id="6" creationId="{77950D38-DF5B-B497-4A12-9AC99DE0DE18}"/>
          </ac:spMkLst>
        </pc:spChg>
      </pc:sldChg>
      <pc:sldChg chg="delSp mod">
        <pc:chgData name="Ciara Kearney" userId="b0014a71-915a-4c9f-b188-0d04b6754948" providerId="ADAL" clId="{3DD1DFE2-1E0C-42BA-962C-E2F6CD115F79}" dt="2022-09-07T13:58:33.164" v="69" actId="478"/>
        <pc:sldMkLst>
          <pc:docMk/>
          <pc:sldMk cId="699817266" sldId="579"/>
        </pc:sldMkLst>
        <pc:spChg chg="del">
          <ac:chgData name="Ciara Kearney" userId="b0014a71-915a-4c9f-b188-0d04b6754948" providerId="ADAL" clId="{3DD1DFE2-1E0C-42BA-962C-E2F6CD115F79}" dt="2022-09-07T13:58:33.164" v="69" actId="478"/>
          <ac:spMkLst>
            <pc:docMk/>
            <pc:sldMk cId="699817266" sldId="579"/>
            <ac:spMk id="6" creationId="{1E83D6D4-5B2A-4A75-917C-C94A52CE17E2}"/>
          </ac:spMkLst>
        </pc:spChg>
      </pc:sldChg>
      <pc:sldChg chg="delSp mod">
        <pc:chgData name="Ciara Kearney" userId="b0014a71-915a-4c9f-b188-0d04b6754948" providerId="ADAL" clId="{3DD1DFE2-1E0C-42BA-962C-E2F6CD115F79}" dt="2022-09-07T13:54:45.171" v="52" actId="478"/>
        <pc:sldMkLst>
          <pc:docMk/>
          <pc:sldMk cId="2308872733" sldId="582"/>
        </pc:sldMkLst>
        <pc:spChg chg="del">
          <ac:chgData name="Ciara Kearney" userId="b0014a71-915a-4c9f-b188-0d04b6754948" providerId="ADAL" clId="{3DD1DFE2-1E0C-42BA-962C-E2F6CD115F79}" dt="2022-09-07T13:54:45.171" v="52" actId="478"/>
          <ac:spMkLst>
            <pc:docMk/>
            <pc:sldMk cId="2308872733" sldId="582"/>
            <ac:spMk id="6" creationId="{E81718AC-53AA-FD60-721D-AF0C19791291}"/>
          </ac:spMkLst>
        </pc:spChg>
      </pc:sldChg>
      <pc:sldChg chg="delSp mod">
        <pc:chgData name="Ciara Kearney" userId="b0014a71-915a-4c9f-b188-0d04b6754948" providerId="ADAL" clId="{3DD1DFE2-1E0C-42BA-962C-E2F6CD115F79}" dt="2022-09-07T13:54:57.846" v="53" actId="478"/>
        <pc:sldMkLst>
          <pc:docMk/>
          <pc:sldMk cId="3203895091" sldId="583"/>
        </pc:sldMkLst>
        <pc:spChg chg="del">
          <ac:chgData name="Ciara Kearney" userId="b0014a71-915a-4c9f-b188-0d04b6754948" providerId="ADAL" clId="{3DD1DFE2-1E0C-42BA-962C-E2F6CD115F79}" dt="2022-09-07T13:54:57.846" v="53" actId="478"/>
          <ac:spMkLst>
            <pc:docMk/>
            <pc:sldMk cId="3203895091" sldId="583"/>
            <ac:spMk id="6" creationId="{43E99E55-BC1A-40B2-58D1-9A73AB3B9F1A}"/>
          </ac:spMkLst>
        </pc:spChg>
      </pc:sldChg>
      <pc:sldChg chg="delSp mod">
        <pc:chgData name="Ciara Kearney" userId="b0014a71-915a-4c9f-b188-0d04b6754948" providerId="ADAL" clId="{3DD1DFE2-1E0C-42BA-962C-E2F6CD115F79}" dt="2022-09-07T13:56:31.854" v="61" actId="478"/>
        <pc:sldMkLst>
          <pc:docMk/>
          <pc:sldMk cId="2164728807" sldId="619"/>
        </pc:sldMkLst>
        <pc:spChg chg="del">
          <ac:chgData name="Ciara Kearney" userId="b0014a71-915a-4c9f-b188-0d04b6754948" providerId="ADAL" clId="{3DD1DFE2-1E0C-42BA-962C-E2F6CD115F79}" dt="2022-09-07T13:56:31.854" v="61" actId="478"/>
          <ac:spMkLst>
            <pc:docMk/>
            <pc:sldMk cId="2164728807" sldId="619"/>
            <ac:spMk id="6" creationId="{77950D38-DF5B-B497-4A12-9AC99DE0DE18}"/>
          </ac:spMkLst>
        </pc:spChg>
      </pc:sldChg>
      <pc:sldChg chg="delSp mod">
        <pc:chgData name="Ciara Kearney" userId="b0014a71-915a-4c9f-b188-0d04b6754948" providerId="ADAL" clId="{3DD1DFE2-1E0C-42BA-962C-E2F6CD115F79}" dt="2022-09-07T13:56:46.865" v="62" actId="478"/>
        <pc:sldMkLst>
          <pc:docMk/>
          <pc:sldMk cId="3363612953" sldId="625"/>
        </pc:sldMkLst>
        <pc:spChg chg="del">
          <ac:chgData name="Ciara Kearney" userId="b0014a71-915a-4c9f-b188-0d04b6754948" providerId="ADAL" clId="{3DD1DFE2-1E0C-42BA-962C-E2F6CD115F79}" dt="2022-09-07T13:56:46.865" v="62" actId="478"/>
          <ac:spMkLst>
            <pc:docMk/>
            <pc:sldMk cId="3363612953" sldId="625"/>
            <ac:spMk id="16" creationId="{F2374D8B-E85D-2AF6-2368-B017D75E8962}"/>
          </ac:spMkLst>
        </pc:spChg>
      </pc:sldChg>
      <pc:sldChg chg="delSp mod">
        <pc:chgData name="Ciara Kearney" userId="b0014a71-915a-4c9f-b188-0d04b6754948" providerId="ADAL" clId="{3DD1DFE2-1E0C-42BA-962C-E2F6CD115F79}" dt="2022-09-07T13:56:55.635" v="63" actId="478"/>
        <pc:sldMkLst>
          <pc:docMk/>
          <pc:sldMk cId="1243843943" sldId="626"/>
        </pc:sldMkLst>
        <pc:spChg chg="del">
          <ac:chgData name="Ciara Kearney" userId="b0014a71-915a-4c9f-b188-0d04b6754948" providerId="ADAL" clId="{3DD1DFE2-1E0C-42BA-962C-E2F6CD115F79}" dt="2022-09-07T13:56:55.635" v="63" actId="478"/>
          <ac:spMkLst>
            <pc:docMk/>
            <pc:sldMk cId="1243843943" sldId="626"/>
            <ac:spMk id="16" creationId="{F2374D8B-E85D-2AF6-2368-B017D75E8962}"/>
          </ac:spMkLst>
        </pc:spChg>
      </pc:sldChg>
      <pc:sldChg chg="delSp mod">
        <pc:chgData name="Ciara Kearney" userId="b0014a71-915a-4c9f-b188-0d04b6754948" providerId="ADAL" clId="{3DD1DFE2-1E0C-42BA-962C-E2F6CD115F79}" dt="2022-09-07T13:57:04.143" v="65" actId="478"/>
        <pc:sldMkLst>
          <pc:docMk/>
          <pc:sldMk cId="4089132556" sldId="629"/>
        </pc:sldMkLst>
        <pc:spChg chg="del">
          <ac:chgData name="Ciara Kearney" userId="b0014a71-915a-4c9f-b188-0d04b6754948" providerId="ADAL" clId="{3DD1DFE2-1E0C-42BA-962C-E2F6CD115F79}" dt="2022-09-07T13:57:01.795" v="64" actId="478"/>
          <ac:spMkLst>
            <pc:docMk/>
            <pc:sldMk cId="4089132556" sldId="629"/>
            <ac:spMk id="6" creationId="{815E877B-C4BB-AE8C-9494-338F37442FD4}"/>
          </ac:spMkLst>
        </pc:spChg>
        <pc:spChg chg="del">
          <ac:chgData name="Ciara Kearney" userId="b0014a71-915a-4c9f-b188-0d04b6754948" providerId="ADAL" clId="{3DD1DFE2-1E0C-42BA-962C-E2F6CD115F79}" dt="2022-09-07T13:57:04.143" v="65" actId="478"/>
          <ac:spMkLst>
            <pc:docMk/>
            <pc:sldMk cId="4089132556" sldId="629"/>
            <ac:spMk id="8" creationId="{D12AB264-256D-F26B-DEAF-13B3639D2AD4}"/>
          </ac:spMkLst>
        </pc:spChg>
      </pc:sldChg>
      <pc:sldChg chg="delSp mod">
        <pc:chgData name="Ciara Kearney" userId="b0014a71-915a-4c9f-b188-0d04b6754948" providerId="ADAL" clId="{3DD1DFE2-1E0C-42BA-962C-E2F6CD115F79}" dt="2022-09-07T13:57:11.235" v="66" actId="478"/>
        <pc:sldMkLst>
          <pc:docMk/>
          <pc:sldMk cId="1548167222" sldId="630"/>
        </pc:sldMkLst>
        <pc:spChg chg="del">
          <ac:chgData name="Ciara Kearney" userId="b0014a71-915a-4c9f-b188-0d04b6754948" providerId="ADAL" clId="{3DD1DFE2-1E0C-42BA-962C-E2F6CD115F79}" dt="2022-09-07T13:57:11.235" v="66" actId="478"/>
          <ac:spMkLst>
            <pc:docMk/>
            <pc:sldMk cId="1548167222" sldId="630"/>
            <ac:spMk id="6" creationId="{77950D38-DF5B-B497-4A12-9AC99DE0DE18}"/>
          </ac:spMkLst>
        </pc:spChg>
      </pc:sldChg>
      <pc:sldChg chg="delSp mod">
        <pc:chgData name="Ciara Kearney" userId="b0014a71-915a-4c9f-b188-0d04b6754948" providerId="ADAL" clId="{3DD1DFE2-1E0C-42BA-962C-E2F6CD115F79}" dt="2022-09-07T13:56:02.945" v="60" actId="478"/>
        <pc:sldMkLst>
          <pc:docMk/>
          <pc:sldMk cId="1303428266" sldId="633"/>
        </pc:sldMkLst>
        <pc:spChg chg="del">
          <ac:chgData name="Ciara Kearney" userId="b0014a71-915a-4c9f-b188-0d04b6754948" providerId="ADAL" clId="{3DD1DFE2-1E0C-42BA-962C-E2F6CD115F79}" dt="2022-09-07T13:56:02.945" v="60" actId="478"/>
          <ac:spMkLst>
            <pc:docMk/>
            <pc:sldMk cId="1303428266" sldId="633"/>
            <ac:spMk id="7" creationId="{83C1534B-ABAE-38D7-5D50-2AD8FB3D6DB9}"/>
          </ac:spMkLst>
        </pc:spChg>
      </pc:sldChg>
      <pc:sldChg chg="delSp mod">
        <pc:chgData name="Ciara Kearney" userId="b0014a71-915a-4c9f-b188-0d04b6754948" providerId="ADAL" clId="{3DD1DFE2-1E0C-42BA-962C-E2F6CD115F79}" dt="2022-09-07T13:58:01.508" v="67" actId="478"/>
        <pc:sldMkLst>
          <pc:docMk/>
          <pc:sldMk cId="2235190771" sldId="636"/>
        </pc:sldMkLst>
        <pc:spChg chg="del">
          <ac:chgData name="Ciara Kearney" userId="b0014a71-915a-4c9f-b188-0d04b6754948" providerId="ADAL" clId="{3DD1DFE2-1E0C-42BA-962C-E2F6CD115F79}" dt="2022-09-07T13:58:01.508" v="67" actId="478"/>
          <ac:spMkLst>
            <pc:docMk/>
            <pc:sldMk cId="2235190771" sldId="636"/>
            <ac:spMk id="6" creationId="{77950D38-DF5B-B497-4A12-9AC99DE0DE18}"/>
          </ac:spMkLst>
        </pc:spChg>
      </pc:sldChg>
      <pc:sldChg chg="delSp mod">
        <pc:chgData name="Ciara Kearney" userId="b0014a71-915a-4c9f-b188-0d04b6754948" providerId="ADAL" clId="{3DD1DFE2-1E0C-42BA-962C-E2F6CD115F79}" dt="2022-09-07T13:58:10.783" v="68" actId="478"/>
        <pc:sldMkLst>
          <pc:docMk/>
          <pc:sldMk cId="1707531073" sldId="639"/>
        </pc:sldMkLst>
        <pc:spChg chg="del">
          <ac:chgData name="Ciara Kearney" userId="b0014a71-915a-4c9f-b188-0d04b6754948" providerId="ADAL" clId="{3DD1DFE2-1E0C-42BA-962C-E2F6CD115F79}" dt="2022-09-07T13:58:10.783" v="68" actId="478"/>
          <ac:spMkLst>
            <pc:docMk/>
            <pc:sldMk cId="1707531073" sldId="639"/>
            <ac:spMk id="6" creationId="{77950D38-DF5B-B497-4A12-9AC99DE0DE18}"/>
          </ac:spMkLst>
        </pc:spChg>
      </pc:sldChg>
      <pc:sldChg chg="delSp modSp mod">
        <pc:chgData name="Ciara Kearney" userId="b0014a71-915a-4c9f-b188-0d04b6754948" providerId="ADAL" clId="{3DD1DFE2-1E0C-42BA-962C-E2F6CD115F79}" dt="2022-09-07T13:58:42.299" v="71" actId="478"/>
        <pc:sldMkLst>
          <pc:docMk/>
          <pc:sldMk cId="2262131827" sldId="640"/>
        </pc:sldMkLst>
        <pc:spChg chg="del mod">
          <ac:chgData name="Ciara Kearney" userId="b0014a71-915a-4c9f-b188-0d04b6754948" providerId="ADAL" clId="{3DD1DFE2-1E0C-42BA-962C-E2F6CD115F79}" dt="2022-09-07T13:58:42.299" v="71" actId="478"/>
          <ac:spMkLst>
            <pc:docMk/>
            <pc:sldMk cId="2262131827" sldId="640"/>
            <ac:spMk id="6" creationId="{77950D38-DF5B-B497-4A12-9AC99DE0DE18}"/>
          </ac:spMkLst>
        </pc:spChg>
      </pc:sldChg>
      <pc:sldChg chg="delSp mod">
        <pc:chgData name="Ciara Kearney" userId="b0014a71-915a-4c9f-b188-0d04b6754948" providerId="ADAL" clId="{3DD1DFE2-1E0C-42BA-962C-E2F6CD115F79}" dt="2022-09-07T13:51:58.856" v="46" actId="478"/>
        <pc:sldMkLst>
          <pc:docMk/>
          <pc:sldMk cId="1480977633" sldId="646"/>
        </pc:sldMkLst>
        <pc:spChg chg="del">
          <ac:chgData name="Ciara Kearney" userId="b0014a71-915a-4c9f-b188-0d04b6754948" providerId="ADAL" clId="{3DD1DFE2-1E0C-42BA-962C-E2F6CD115F79}" dt="2022-09-07T13:51:58.856" v="46" actId="478"/>
          <ac:spMkLst>
            <pc:docMk/>
            <pc:sldMk cId="1480977633" sldId="646"/>
            <ac:spMk id="6" creationId="{1DEE6C5A-5CCF-0734-1A10-3CBFFF87E286}"/>
          </ac:spMkLst>
        </pc:spChg>
      </pc:sldChg>
      <pc:sldChg chg="delSp modSp mod">
        <pc:chgData name="Ciara Kearney" userId="b0014a71-915a-4c9f-b188-0d04b6754948" providerId="ADAL" clId="{3DD1DFE2-1E0C-42BA-962C-E2F6CD115F79}" dt="2022-09-07T13:59:04.956" v="94" actId="20577"/>
        <pc:sldMkLst>
          <pc:docMk/>
          <pc:sldMk cId="2395242461" sldId="647"/>
        </pc:sldMkLst>
        <pc:spChg chg="mod">
          <ac:chgData name="Ciara Kearney" userId="b0014a71-915a-4c9f-b188-0d04b6754948" providerId="ADAL" clId="{3DD1DFE2-1E0C-42BA-962C-E2F6CD115F79}" dt="2022-09-07T13:59:04.956" v="94" actId="20577"/>
          <ac:spMkLst>
            <pc:docMk/>
            <pc:sldMk cId="2395242461" sldId="647"/>
            <ac:spMk id="2" creationId="{08EBEC52-0231-FF13-EFC2-01CF6B9FE3A7}"/>
          </ac:spMkLst>
        </pc:spChg>
        <pc:spChg chg="del">
          <ac:chgData name="Ciara Kearney" userId="b0014a71-915a-4c9f-b188-0d04b6754948" providerId="ADAL" clId="{3DD1DFE2-1E0C-42BA-962C-E2F6CD115F79}" dt="2022-09-07T13:58:57.008" v="72" actId="478"/>
          <ac:spMkLst>
            <pc:docMk/>
            <pc:sldMk cId="2395242461" sldId="647"/>
            <ac:spMk id="6" creationId="{77950D38-DF5B-B497-4A12-9AC99DE0DE18}"/>
          </ac:spMkLst>
        </pc:spChg>
      </pc:sldChg>
      <pc:sldChg chg="new del">
        <pc:chgData name="Ciara Kearney" userId="b0014a71-915a-4c9f-b188-0d04b6754948" providerId="ADAL" clId="{3DD1DFE2-1E0C-42BA-962C-E2F6CD115F79}" dt="2022-09-07T13:55:02.556" v="55" actId="47"/>
        <pc:sldMkLst>
          <pc:docMk/>
          <pc:sldMk cId="1118037219" sldId="653"/>
        </pc:sldMkLst>
      </pc:sldChg>
      <pc:sldChg chg="new del">
        <pc:chgData name="Ciara Kearney" userId="b0014a71-915a-4c9f-b188-0d04b6754948" providerId="ADAL" clId="{3DD1DFE2-1E0C-42BA-962C-E2F6CD115F79}" dt="2022-09-07T11:06:56.651" v="31" actId="680"/>
        <pc:sldMkLst>
          <pc:docMk/>
          <pc:sldMk cId="3375773693" sldId="653"/>
        </pc:sldMkLst>
      </pc:sldChg>
      <pc:sldChg chg="new del">
        <pc:chgData name="Ciara Kearney" userId="b0014a71-915a-4c9f-b188-0d04b6754948" providerId="ADAL" clId="{3DD1DFE2-1E0C-42BA-962C-E2F6CD115F79}" dt="2022-09-07T11:06:55.691" v="30" actId="680"/>
        <pc:sldMkLst>
          <pc:docMk/>
          <pc:sldMk cId="3109361957" sldId="654"/>
        </pc:sldMkLst>
      </pc:sldChg>
      <pc:sldChg chg="new del">
        <pc:chgData name="Ciara Kearney" userId="b0014a71-915a-4c9f-b188-0d04b6754948" providerId="ADAL" clId="{3DD1DFE2-1E0C-42BA-962C-E2F6CD115F79}" dt="2022-09-07T11:06:54.853" v="29" actId="680"/>
        <pc:sldMkLst>
          <pc:docMk/>
          <pc:sldMk cId="2503122009" sldId="655"/>
        </pc:sldMkLst>
      </pc:sldChg>
      <pc:sldChg chg="new del">
        <pc:chgData name="Ciara Kearney" userId="b0014a71-915a-4c9f-b188-0d04b6754948" providerId="ADAL" clId="{3DD1DFE2-1E0C-42BA-962C-E2F6CD115F79}" dt="2022-09-07T11:06:54.146" v="28" actId="680"/>
        <pc:sldMkLst>
          <pc:docMk/>
          <pc:sldMk cId="3619334617" sldId="656"/>
        </pc:sldMkLst>
      </pc:sldChg>
      <pc:sldChg chg="new del">
        <pc:chgData name="Ciara Kearney" userId="b0014a71-915a-4c9f-b188-0d04b6754948" providerId="ADAL" clId="{3DD1DFE2-1E0C-42BA-962C-E2F6CD115F79}" dt="2022-09-07T11:06:52.917" v="27" actId="680"/>
        <pc:sldMkLst>
          <pc:docMk/>
          <pc:sldMk cId="3921958730" sldId="657"/>
        </pc:sldMkLst>
      </pc:sldChg>
      <pc:sldChg chg="new del">
        <pc:chgData name="Ciara Kearney" userId="b0014a71-915a-4c9f-b188-0d04b6754948" providerId="ADAL" clId="{3DD1DFE2-1E0C-42BA-962C-E2F6CD115F79}" dt="2022-09-07T11:06:52.731" v="26" actId="680"/>
        <pc:sldMkLst>
          <pc:docMk/>
          <pc:sldMk cId="3350489428" sldId="658"/>
        </pc:sldMkLst>
      </pc:sldChg>
      <pc:sldChg chg="new del">
        <pc:chgData name="Ciara Kearney" userId="b0014a71-915a-4c9f-b188-0d04b6754948" providerId="ADAL" clId="{3DD1DFE2-1E0C-42BA-962C-E2F6CD115F79}" dt="2022-09-07T11:06:52.068" v="25" actId="680"/>
        <pc:sldMkLst>
          <pc:docMk/>
          <pc:sldMk cId="3719856444" sldId="659"/>
        </pc:sldMkLst>
      </pc:sldChg>
      <pc:sldChg chg="new del">
        <pc:chgData name="Ciara Kearney" userId="b0014a71-915a-4c9f-b188-0d04b6754948" providerId="ADAL" clId="{3DD1DFE2-1E0C-42BA-962C-E2F6CD115F79}" dt="2022-09-07T11:06:51.399" v="24" actId="680"/>
        <pc:sldMkLst>
          <pc:docMk/>
          <pc:sldMk cId="3543107207" sldId="660"/>
        </pc:sldMkLst>
      </pc:sldChg>
      <pc:sldChg chg="new del">
        <pc:chgData name="Ciara Kearney" userId="b0014a71-915a-4c9f-b188-0d04b6754948" providerId="ADAL" clId="{3DD1DFE2-1E0C-42BA-962C-E2F6CD115F79}" dt="2022-09-07T11:06:50.295" v="23" actId="680"/>
        <pc:sldMkLst>
          <pc:docMk/>
          <pc:sldMk cId="3674653381" sldId="661"/>
        </pc:sldMkLst>
      </pc:sldChg>
      <pc:sldChg chg="new del">
        <pc:chgData name="Ciara Kearney" userId="b0014a71-915a-4c9f-b188-0d04b6754948" providerId="ADAL" clId="{3DD1DFE2-1E0C-42BA-962C-E2F6CD115F79}" dt="2022-09-07T11:06:49.137" v="22" actId="680"/>
        <pc:sldMkLst>
          <pc:docMk/>
          <pc:sldMk cId="2721842401" sldId="662"/>
        </pc:sldMkLst>
      </pc:sldChg>
      <pc:sldChg chg="new del">
        <pc:chgData name="Ciara Kearney" userId="b0014a71-915a-4c9f-b188-0d04b6754948" providerId="ADAL" clId="{3DD1DFE2-1E0C-42BA-962C-E2F6CD115F79}" dt="2022-09-07T11:06:48.731" v="21" actId="680"/>
        <pc:sldMkLst>
          <pc:docMk/>
          <pc:sldMk cId="2896653236" sldId="663"/>
        </pc:sldMkLst>
      </pc:sldChg>
      <pc:sldChg chg="new del">
        <pc:chgData name="Ciara Kearney" userId="b0014a71-915a-4c9f-b188-0d04b6754948" providerId="ADAL" clId="{3DD1DFE2-1E0C-42BA-962C-E2F6CD115F79}" dt="2022-09-07T11:06:48.309" v="20" actId="680"/>
        <pc:sldMkLst>
          <pc:docMk/>
          <pc:sldMk cId="1493647814" sldId="664"/>
        </pc:sldMkLst>
      </pc:sldChg>
      <pc:sldChg chg="new del">
        <pc:chgData name="Ciara Kearney" userId="b0014a71-915a-4c9f-b188-0d04b6754948" providerId="ADAL" clId="{3DD1DFE2-1E0C-42BA-962C-E2F6CD115F79}" dt="2022-09-07T11:06:47.818" v="19" actId="680"/>
        <pc:sldMkLst>
          <pc:docMk/>
          <pc:sldMk cId="2320385755" sldId="665"/>
        </pc:sldMkLst>
      </pc:sldChg>
      <pc:sldChg chg="new del">
        <pc:chgData name="Ciara Kearney" userId="b0014a71-915a-4c9f-b188-0d04b6754948" providerId="ADAL" clId="{3DD1DFE2-1E0C-42BA-962C-E2F6CD115F79}" dt="2022-09-07T11:06:47.262" v="18" actId="680"/>
        <pc:sldMkLst>
          <pc:docMk/>
          <pc:sldMk cId="2337193138" sldId="666"/>
        </pc:sldMkLst>
      </pc:sldChg>
      <pc:sldChg chg="new del">
        <pc:chgData name="Ciara Kearney" userId="b0014a71-915a-4c9f-b188-0d04b6754948" providerId="ADAL" clId="{3DD1DFE2-1E0C-42BA-962C-E2F6CD115F79}" dt="2022-09-07T11:06:46.507" v="17" actId="680"/>
        <pc:sldMkLst>
          <pc:docMk/>
          <pc:sldMk cId="712504803" sldId="667"/>
        </pc:sldMkLst>
      </pc:sldChg>
      <pc:sldChg chg="new del">
        <pc:chgData name="Ciara Kearney" userId="b0014a71-915a-4c9f-b188-0d04b6754948" providerId="ADAL" clId="{3DD1DFE2-1E0C-42BA-962C-E2F6CD115F79}" dt="2022-09-07T11:06:45.450" v="16" actId="680"/>
        <pc:sldMkLst>
          <pc:docMk/>
          <pc:sldMk cId="2429720583" sldId="668"/>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s>
</file>

<file path=ppt/diagrams/_rels/data10.xml.rels><?xml version="1.0" encoding="UTF-8" standalone="yes"?>
<Relationships xmlns="http://schemas.openxmlformats.org/package/2006/relationships"><Relationship Id="rId8" Type="http://schemas.openxmlformats.org/officeDocument/2006/relationships/image" Target="../media/image109.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8.png"/><Relationship Id="rId12" Type="http://schemas.openxmlformats.org/officeDocument/2006/relationships/image" Target="../media/image15.sv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107.svg"/><Relationship Id="rId11" Type="http://schemas.openxmlformats.org/officeDocument/2006/relationships/image" Target="../media/image14.png"/><Relationship Id="rId5" Type="http://schemas.openxmlformats.org/officeDocument/2006/relationships/image" Target="../media/image106.png"/><Relationship Id="rId10" Type="http://schemas.openxmlformats.org/officeDocument/2006/relationships/image" Target="../media/image111.svg"/><Relationship Id="rId4" Type="http://schemas.openxmlformats.org/officeDocument/2006/relationships/image" Target="../media/image7.svg"/><Relationship Id="rId9" Type="http://schemas.openxmlformats.org/officeDocument/2006/relationships/image" Target="../media/image110.png"/><Relationship Id="rId14" Type="http://schemas.openxmlformats.org/officeDocument/2006/relationships/image" Target="../media/image17.svg"/></Relationships>
</file>

<file path=ppt/diagrams/_rels/data14.xml.rels><?xml version="1.0" encoding="UTF-8" standalone="yes"?>
<Relationships xmlns="http://schemas.openxmlformats.org/package/2006/relationships"><Relationship Id="rId8" Type="http://schemas.openxmlformats.org/officeDocument/2006/relationships/image" Target="../media/image142.svg"/><Relationship Id="rId13" Type="http://schemas.openxmlformats.org/officeDocument/2006/relationships/image" Target="../media/image147.png"/><Relationship Id="rId3" Type="http://schemas.openxmlformats.org/officeDocument/2006/relationships/image" Target="../media/image137.png"/><Relationship Id="rId7" Type="http://schemas.openxmlformats.org/officeDocument/2006/relationships/image" Target="../media/image141.png"/><Relationship Id="rId12" Type="http://schemas.openxmlformats.org/officeDocument/2006/relationships/image" Target="../media/image146.svg"/><Relationship Id="rId2" Type="http://schemas.openxmlformats.org/officeDocument/2006/relationships/image" Target="../media/image136.svg"/><Relationship Id="rId16" Type="http://schemas.openxmlformats.org/officeDocument/2006/relationships/image" Target="../media/image150.svg"/><Relationship Id="rId1" Type="http://schemas.openxmlformats.org/officeDocument/2006/relationships/image" Target="../media/image135.png"/><Relationship Id="rId6" Type="http://schemas.openxmlformats.org/officeDocument/2006/relationships/image" Target="../media/image140.svg"/><Relationship Id="rId11" Type="http://schemas.openxmlformats.org/officeDocument/2006/relationships/image" Target="../media/image145.png"/><Relationship Id="rId5" Type="http://schemas.openxmlformats.org/officeDocument/2006/relationships/image" Target="../media/image139.png"/><Relationship Id="rId15" Type="http://schemas.openxmlformats.org/officeDocument/2006/relationships/image" Target="../media/image149.png"/><Relationship Id="rId10" Type="http://schemas.openxmlformats.org/officeDocument/2006/relationships/image" Target="../media/image144.svg"/><Relationship Id="rId4" Type="http://schemas.openxmlformats.org/officeDocument/2006/relationships/image" Target="../media/image138.svg"/><Relationship Id="rId9" Type="http://schemas.openxmlformats.org/officeDocument/2006/relationships/image" Target="../media/image143.png"/><Relationship Id="rId14" Type="http://schemas.openxmlformats.org/officeDocument/2006/relationships/image" Target="../media/image148.svg"/></Relationships>
</file>

<file path=ppt/diagrams/_rels/data15.xml.rels><?xml version="1.0" encoding="UTF-8" standalone="yes"?>
<Relationships xmlns="http://schemas.openxmlformats.org/package/2006/relationships"><Relationship Id="rId8" Type="http://schemas.openxmlformats.org/officeDocument/2006/relationships/image" Target="../media/image166.svg"/><Relationship Id="rId13" Type="http://schemas.openxmlformats.org/officeDocument/2006/relationships/image" Target="../media/image149.png"/><Relationship Id="rId3" Type="http://schemas.openxmlformats.org/officeDocument/2006/relationships/image" Target="../media/image137.png"/><Relationship Id="rId7" Type="http://schemas.openxmlformats.org/officeDocument/2006/relationships/image" Target="../media/image165.png"/><Relationship Id="rId12" Type="http://schemas.openxmlformats.org/officeDocument/2006/relationships/image" Target="../media/image170.svg"/><Relationship Id="rId2" Type="http://schemas.openxmlformats.org/officeDocument/2006/relationships/image" Target="../media/image136.svg"/><Relationship Id="rId1" Type="http://schemas.openxmlformats.org/officeDocument/2006/relationships/image" Target="../media/image135.png"/><Relationship Id="rId6" Type="http://schemas.openxmlformats.org/officeDocument/2006/relationships/image" Target="../media/image164.svg"/><Relationship Id="rId11" Type="http://schemas.openxmlformats.org/officeDocument/2006/relationships/image" Target="../media/image169.png"/><Relationship Id="rId5" Type="http://schemas.openxmlformats.org/officeDocument/2006/relationships/image" Target="../media/image163.png"/><Relationship Id="rId10" Type="http://schemas.openxmlformats.org/officeDocument/2006/relationships/image" Target="../media/image168.svg"/><Relationship Id="rId4" Type="http://schemas.openxmlformats.org/officeDocument/2006/relationships/image" Target="../media/image138.svg"/><Relationship Id="rId9" Type="http://schemas.openxmlformats.org/officeDocument/2006/relationships/image" Target="../media/image167.png"/><Relationship Id="rId14" Type="http://schemas.openxmlformats.org/officeDocument/2006/relationships/image" Target="../media/image150.svg"/></Relationships>
</file>

<file path=ppt/diagrams/_rels/data17.xml.rels><?xml version="1.0" encoding="UTF-8" standalone="yes"?>
<Relationships xmlns="http://schemas.openxmlformats.org/package/2006/relationships"><Relationship Id="rId8" Type="http://schemas.openxmlformats.org/officeDocument/2006/relationships/image" Target="../media/image187.svg"/><Relationship Id="rId3" Type="http://schemas.openxmlformats.org/officeDocument/2006/relationships/image" Target="../media/image182.png"/><Relationship Id="rId7" Type="http://schemas.openxmlformats.org/officeDocument/2006/relationships/image" Target="../media/image186.png"/><Relationship Id="rId2" Type="http://schemas.openxmlformats.org/officeDocument/2006/relationships/image" Target="../media/image181.svg"/><Relationship Id="rId1" Type="http://schemas.openxmlformats.org/officeDocument/2006/relationships/image" Target="../media/image180.png"/><Relationship Id="rId6" Type="http://schemas.openxmlformats.org/officeDocument/2006/relationships/image" Target="../media/image185.svg"/><Relationship Id="rId5" Type="http://schemas.openxmlformats.org/officeDocument/2006/relationships/image" Target="../media/image184.png"/><Relationship Id="rId4" Type="http://schemas.openxmlformats.org/officeDocument/2006/relationships/image" Target="../media/image183.svg"/></Relationships>
</file>

<file path=ppt/diagrams/_rels/data19.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svg"/><Relationship Id="rId1" Type="http://schemas.openxmlformats.org/officeDocument/2006/relationships/image" Target="../media/image189.png"/><Relationship Id="rId4" Type="http://schemas.openxmlformats.org/officeDocument/2006/relationships/image" Target="../media/image192.svg"/></Relationships>
</file>

<file path=ppt/diagrams/_rels/data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ata20.xml.rels><?xml version="1.0" encoding="UTF-8" standalone="yes"?>
<Relationships xmlns="http://schemas.openxmlformats.org/package/2006/relationships"><Relationship Id="rId8" Type="http://schemas.openxmlformats.org/officeDocument/2006/relationships/image" Target="../media/image200.svg"/><Relationship Id="rId3" Type="http://schemas.openxmlformats.org/officeDocument/2006/relationships/image" Target="../media/image195.png"/><Relationship Id="rId7" Type="http://schemas.openxmlformats.org/officeDocument/2006/relationships/image" Target="../media/image199.png"/><Relationship Id="rId2" Type="http://schemas.openxmlformats.org/officeDocument/2006/relationships/image" Target="../media/image194.svg"/><Relationship Id="rId1" Type="http://schemas.openxmlformats.org/officeDocument/2006/relationships/image" Target="../media/image193.png"/><Relationship Id="rId6" Type="http://schemas.openxmlformats.org/officeDocument/2006/relationships/image" Target="../media/image198.svg"/><Relationship Id="rId5" Type="http://schemas.openxmlformats.org/officeDocument/2006/relationships/image" Target="../media/image197.png"/><Relationship Id="rId4" Type="http://schemas.openxmlformats.org/officeDocument/2006/relationships/image" Target="../media/image196.svg"/></Relationships>
</file>

<file path=ppt/diagrams/_rels/data3.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ata5.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 Id="rId14" Type="http://schemas.openxmlformats.org/officeDocument/2006/relationships/image" Target="../media/image57.svg"/></Relationships>
</file>

<file path=ppt/diagrams/_rels/data6.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diagrams/_rels/data7.xml.rels><?xml version="1.0" encoding="UTF-8" standalone="yes"?>
<Relationships xmlns="http://schemas.openxmlformats.org/package/2006/relationships"><Relationship Id="rId8" Type="http://schemas.openxmlformats.org/officeDocument/2006/relationships/image" Target="../media/image95.svg"/><Relationship Id="rId13" Type="http://schemas.openxmlformats.org/officeDocument/2006/relationships/image" Target="../media/image98.png"/><Relationship Id="rId3" Type="http://schemas.openxmlformats.org/officeDocument/2006/relationships/image" Target="../media/image46.png"/><Relationship Id="rId7" Type="http://schemas.openxmlformats.org/officeDocument/2006/relationships/image" Target="../media/image94.png"/><Relationship Id="rId12" Type="http://schemas.openxmlformats.org/officeDocument/2006/relationships/image" Target="../media/image97.sv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93.svg"/><Relationship Id="rId11" Type="http://schemas.openxmlformats.org/officeDocument/2006/relationships/image" Target="../media/image96.png"/><Relationship Id="rId5" Type="http://schemas.openxmlformats.org/officeDocument/2006/relationships/image" Target="../media/image92.png"/><Relationship Id="rId10" Type="http://schemas.openxmlformats.org/officeDocument/2006/relationships/image" Target="../media/image51.svg"/><Relationship Id="rId4" Type="http://schemas.openxmlformats.org/officeDocument/2006/relationships/image" Target="../media/image47.svg"/><Relationship Id="rId9" Type="http://schemas.openxmlformats.org/officeDocument/2006/relationships/image" Target="../media/image50.png"/><Relationship Id="rId14" Type="http://schemas.openxmlformats.org/officeDocument/2006/relationships/image" Target="../media/image9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109.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8.png"/><Relationship Id="rId12" Type="http://schemas.openxmlformats.org/officeDocument/2006/relationships/image" Target="../media/image15.sv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107.svg"/><Relationship Id="rId11" Type="http://schemas.openxmlformats.org/officeDocument/2006/relationships/image" Target="../media/image14.png"/><Relationship Id="rId5" Type="http://schemas.openxmlformats.org/officeDocument/2006/relationships/image" Target="../media/image106.png"/><Relationship Id="rId10" Type="http://schemas.openxmlformats.org/officeDocument/2006/relationships/image" Target="../media/image111.svg"/><Relationship Id="rId4" Type="http://schemas.openxmlformats.org/officeDocument/2006/relationships/image" Target="../media/image7.svg"/><Relationship Id="rId9" Type="http://schemas.openxmlformats.org/officeDocument/2006/relationships/image" Target="../media/image110.png"/><Relationship Id="rId14" Type="http://schemas.openxmlformats.org/officeDocument/2006/relationships/image" Target="../media/image17.svg"/></Relationships>
</file>

<file path=ppt/diagrams/_rels/drawing14.xml.rels><?xml version="1.0" encoding="UTF-8" standalone="yes"?>
<Relationships xmlns="http://schemas.openxmlformats.org/package/2006/relationships"><Relationship Id="rId8" Type="http://schemas.openxmlformats.org/officeDocument/2006/relationships/image" Target="../media/image142.svg"/><Relationship Id="rId13" Type="http://schemas.openxmlformats.org/officeDocument/2006/relationships/image" Target="../media/image147.png"/><Relationship Id="rId3" Type="http://schemas.openxmlformats.org/officeDocument/2006/relationships/image" Target="../media/image137.png"/><Relationship Id="rId7" Type="http://schemas.openxmlformats.org/officeDocument/2006/relationships/image" Target="../media/image141.png"/><Relationship Id="rId12" Type="http://schemas.openxmlformats.org/officeDocument/2006/relationships/image" Target="../media/image146.svg"/><Relationship Id="rId2" Type="http://schemas.openxmlformats.org/officeDocument/2006/relationships/image" Target="../media/image136.svg"/><Relationship Id="rId16" Type="http://schemas.openxmlformats.org/officeDocument/2006/relationships/image" Target="../media/image150.svg"/><Relationship Id="rId1" Type="http://schemas.openxmlformats.org/officeDocument/2006/relationships/image" Target="../media/image135.png"/><Relationship Id="rId6" Type="http://schemas.openxmlformats.org/officeDocument/2006/relationships/image" Target="../media/image140.svg"/><Relationship Id="rId11" Type="http://schemas.openxmlformats.org/officeDocument/2006/relationships/image" Target="../media/image145.png"/><Relationship Id="rId5" Type="http://schemas.openxmlformats.org/officeDocument/2006/relationships/image" Target="../media/image139.png"/><Relationship Id="rId15" Type="http://schemas.openxmlformats.org/officeDocument/2006/relationships/image" Target="../media/image149.png"/><Relationship Id="rId10" Type="http://schemas.openxmlformats.org/officeDocument/2006/relationships/image" Target="../media/image144.svg"/><Relationship Id="rId4" Type="http://schemas.openxmlformats.org/officeDocument/2006/relationships/image" Target="../media/image138.svg"/><Relationship Id="rId9" Type="http://schemas.openxmlformats.org/officeDocument/2006/relationships/image" Target="../media/image143.png"/><Relationship Id="rId14" Type="http://schemas.openxmlformats.org/officeDocument/2006/relationships/image" Target="../media/image148.svg"/></Relationships>
</file>

<file path=ppt/diagrams/_rels/drawing15.xml.rels><?xml version="1.0" encoding="UTF-8" standalone="yes"?>
<Relationships xmlns="http://schemas.openxmlformats.org/package/2006/relationships"><Relationship Id="rId8" Type="http://schemas.openxmlformats.org/officeDocument/2006/relationships/image" Target="../media/image166.svg"/><Relationship Id="rId13" Type="http://schemas.openxmlformats.org/officeDocument/2006/relationships/image" Target="../media/image149.png"/><Relationship Id="rId3" Type="http://schemas.openxmlformats.org/officeDocument/2006/relationships/image" Target="../media/image137.png"/><Relationship Id="rId7" Type="http://schemas.openxmlformats.org/officeDocument/2006/relationships/image" Target="../media/image165.png"/><Relationship Id="rId12" Type="http://schemas.openxmlformats.org/officeDocument/2006/relationships/image" Target="../media/image170.svg"/><Relationship Id="rId2" Type="http://schemas.openxmlformats.org/officeDocument/2006/relationships/image" Target="../media/image136.svg"/><Relationship Id="rId1" Type="http://schemas.openxmlformats.org/officeDocument/2006/relationships/image" Target="../media/image135.png"/><Relationship Id="rId6" Type="http://schemas.openxmlformats.org/officeDocument/2006/relationships/image" Target="../media/image164.svg"/><Relationship Id="rId11" Type="http://schemas.openxmlformats.org/officeDocument/2006/relationships/image" Target="../media/image169.png"/><Relationship Id="rId5" Type="http://schemas.openxmlformats.org/officeDocument/2006/relationships/image" Target="../media/image163.png"/><Relationship Id="rId10" Type="http://schemas.openxmlformats.org/officeDocument/2006/relationships/image" Target="../media/image168.svg"/><Relationship Id="rId4" Type="http://schemas.openxmlformats.org/officeDocument/2006/relationships/image" Target="../media/image138.svg"/><Relationship Id="rId9" Type="http://schemas.openxmlformats.org/officeDocument/2006/relationships/image" Target="../media/image167.png"/><Relationship Id="rId14" Type="http://schemas.openxmlformats.org/officeDocument/2006/relationships/image" Target="../media/image150.svg"/></Relationships>
</file>

<file path=ppt/diagrams/_rels/drawing17.xml.rels><?xml version="1.0" encoding="UTF-8" standalone="yes"?>
<Relationships xmlns="http://schemas.openxmlformats.org/package/2006/relationships"><Relationship Id="rId8" Type="http://schemas.openxmlformats.org/officeDocument/2006/relationships/image" Target="../media/image187.svg"/><Relationship Id="rId3" Type="http://schemas.openxmlformats.org/officeDocument/2006/relationships/image" Target="../media/image182.png"/><Relationship Id="rId7" Type="http://schemas.openxmlformats.org/officeDocument/2006/relationships/image" Target="../media/image186.png"/><Relationship Id="rId2" Type="http://schemas.openxmlformats.org/officeDocument/2006/relationships/image" Target="../media/image181.svg"/><Relationship Id="rId1" Type="http://schemas.openxmlformats.org/officeDocument/2006/relationships/image" Target="../media/image180.png"/><Relationship Id="rId6" Type="http://schemas.openxmlformats.org/officeDocument/2006/relationships/image" Target="../media/image185.svg"/><Relationship Id="rId5" Type="http://schemas.openxmlformats.org/officeDocument/2006/relationships/image" Target="../media/image184.png"/><Relationship Id="rId4" Type="http://schemas.openxmlformats.org/officeDocument/2006/relationships/image" Target="../media/image183.svg"/></Relationships>
</file>

<file path=ppt/diagrams/_rels/drawing19.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svg"/><Relationship Id="rId1" Type="http://schemas.openxmlformats.org/officeDocument/2006/relationships/image" Target="../media/image189.png"/><Relationship Id="rId4" Type="http://schemas.openxmlformats.org/officeDocument/2006/relationships/image" Target="../media/image192.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20.xml.rels><?xml version="1.0" encoding="UTF-8" standalone="yes"?>
<Relationships xmlns="http://schemas.openxmlformats.org/package/2006/relationships"><Relationship Id="rId8" Type="http://schemas.openxmlformats.org/officeDocument/2006/relationships/image" Target="../media/image200.svg"/><Relationship Id="rId3" Type="http://schemas.openxmlformats.org/officeDocument/2006/relationships/image" Target="../media/image195.png"/><Relationship Id="rId7" Type="http://schemas.openxmlformats.org/officeDocument/2006/relationships/image" Target="../media/image199.png"/><Relationship Id="rId2" Type="http://schemas.openxmlformats.org/officeDocument/2006/relationships/image" Target="../media/image194.svg"/><Relationship Id="rId1" Type="http://schemas.openxmlformats.org/officeDocument/2006/relationships/image" Target="../media/image193.png"/><Relationship Id="rId6" Type="http://schemas.openxmlformats.org/officeDocument/2006/relationships/image" Target="../media/image198.svg"/><Relationship Id="rId5" Type="http://schemas.openxmlformats.org/officeDocument/2006/relationships/image" Target="../media/image197.png"/><Relationship Id="rId4" Type="http://schemas.openxmlformats.org/officeDocument/2006/relationships/image" Target="../media/image196.svg"/></Relationships>
</file>

<file path=ppt/diagrams/_rels/drawing3.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rawing5.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 Id="rId14" Type="http://schemas.openxmlformats.org/officeDocument/2006/relationships/image" Target="../media/image57.svg"/></Relationships>
</file>

<file path=ppt/diagrams/_rels/drawing6.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diagrams/_rels/drawing7.xml.rels><?xml version="1.0" encoding="UTF-8" standalone="yes"?>
<Relationships xmlns="http://schemas.openxmlformats.org/package/2006/relationships"><Relationship Id="rId8" Type="http://schemas.openxmlformats.org/officeDocument/2006/relationships/image" Target="../media/image95.svg"/><Relationship Id="rId13" Type="http://schemas.openxmlformats.org/officeDocument/2006/relationships/image" Target="../media/image98.png"/><Relationship Id="rId3" Type="http://schemas.openxmlformats.org/officeDocument/2006/relationships/image" Target="../media/image46.png"/><Relationship Id="rId7" Type="http://schemas.openxmlformats.org/officeDocument/2006/relationships/image" Target="../media/image94.png"/><Relationship Id="rId12" Type="http://schemas.openxmlformats.org/officeDocument/2006/relationships/image" Target="../media/image97.sv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93.svg"/><Relationship Id="rId11" Type="http://schemas.openxmlformats.org/officeDocument/2006/relationships/image" Target="../media/image96.png"/><Relationship Id="rId5" Type="http://schemas.openxmlformats.org/officeDocument/2006/relationships/image" Target="../media/image92.png"/><Relationship Id="rId10" Type="http://schemas.openxmlformats.org/officeDocument/2006/relationships/image" Target="../media/image51.svg"/><Relationship Id="rId4" Type="http://schemas.openxmlformats.org/officeDocument/2006/relationships/image" Target="../media/image47.svg"/><Relationship Id="rId9" Type="http://schemas.openxmlformats.org/officeDocument/2006/relationships/image" Target="../media/image50.png"/><Relationship Id="rId14" Type="http://schemas.openxmlformats.org/officeDocument/2006/relationships/image" Target="../media/image99.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135B05-5E8B-4C5D-B89A-C608F51B87C7}"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19D5AE07-C8E9-4975-AC5C-D0A54FBDF06E}">
      <dgm:prSet/>
      <dgm:spPr/>
      <dgm:t>
        <a:bodyPr/>
        <a:lstStyle/>
        <a:p>
          <a:r>
            <a:rPr lang="en-GB"/>
            <a:t>What is Safety and Stability</a:t>
          </a:r>
          <a:endParaRPr lang="en-US"/>
        </a:p>
      </dgm:t>
    </dgm:pt>
    <dgm:pt modelId="{F5551A38-A686-4F2C-B773-9A99AF39CB66}" type="parTrans" cxnId="{FA1072EA-64A3-4FFD-B161-27030FC692EF}">
      <dgm:prSet/>
      <dgm:spPr/>
      <dgm:t>
        <a:bodyPr/>
        <a:lstStyle/>
        <a:p>
          <a:endParaRPr lang="en-US"/>
        </a:p>
      </dgm:t>
    </dgm:pt>
    <dgm:pt modelId="{3592A74E-12D6-4C12-9A24-BDD734958F0D}" type="sibTrans" cxnId="{FA1072EA-64A3-4FFD-B161-27030FC692EF}">
      <dgm:prSet/>
      <dgm:spPr/>
      <dgm:t>
        <a:bodyPr/>
        <a:lstStyle/>
        <a:p>
          <a:endParaRPr lang="en-US"/>
        </a:p>
      </dgm:t>
    </dgm:pt>
    <dgm:pt modelId="{A1DE371E-2E4B-4138-9CC1-985342640EC6}">
      <dgm:prSet/>
      <dgm:spPr/>
      <dgm:t>
        <a:bodyPr/>
        <a:lstStyle/>
        <a:p>
          <a:r>
            <a:rPr lang="en-GB"/>
            <a:t>Group game/ icebreaker</a:t>
          </a:r>
          <a:endParaRPr lang="en-US"/>
        </a:p>
      </dgm:t>
    </dgm:pt>
    <dgm:pt modelId="{63174DA5-0584-440D-AD7C-63ADA6D738B8}" type="parTrans" cxnId="{5B2DD9B4-4D92-4354-A3ED-078051630682}">
      <dgm:prSet/>
      <dgm:spPr/>
      <dgm:t>
        <a:bodyPr/>
        <a:lstStyle/>
        <a:p>
          <a:endParaRPr lang="en-US"/>
        </a:p>
      </dgm:t>
    </dgm:pt>
    <dgm:pt modelId="{883ABF50-84A2-4C0A-B29C-B53197A08CA3}" type="sibTrans" cxnId="{5B2DD9B4-4D92-4354-A3ED-078051630682}">
      <dgm:prSet/>
      <dgm:spPr/>
      <dgm:t>
        <a:bodyPr/>
        <a:lstStyle/>
        <a:p>
          <a:endParaRPr lang="en-US"/>
        </a:p>
      </dgm:t>
    </dgm:pt>
    <dgm:pt modelId="{F595398A-05FC-4B4C-9B48-263B2EC1542E}">
      <dgm:prSet/>
      <dgm:spPr/>
      <dgm:t>
        <a:bodyPr/>
        <a:lstStyle/>
        <a:p>
          <a:r>
            <a:rPr lang="en-GB"/>
            <a:t>Contract </a:t>
          </a:r>
          <a:endParaRPr lang="en-US"/>
        </a:p>
      </dgm:t>
    </dgm:pt>
    <dgm:pt modelId="{BE8092D7-3CD1-4DDE-B5A9-8CB9F4B406D2}" type="parTrans" cxnId="{B1BCFF29-C797-4221-8536-4573D0C70B37}">
      <dgm:prSet/>
      <dgm:spPr/>
      <dgm:t>
        <a:bodyPr/>
        <a:lstStyle/>
        <a:p>
          <a:endParaRPr lang="en-US"/>
        </a:p>
      </dgm:t>
    </dgm:pt>
    <dgm:pt modelId="{558A0082-51C2-4948-9A28-D838F9FB24C0}" type="sibTrans" cxnId="{B1BCFF29-C797-4221-8536-4573D0C70B37}">
      <dgm:prSet/>
      <dgm:spPr/>
      <dgm:t>
        <a:bodyPr/>
        <a:lstStyle/>
        <a:p>
          <a:endParaRPr lang="en-US"/>
        </a:p>
      </dgm:t>
    </dgm:pt>
    <dgm:pt modelId="{E4887C9E-4F0F-4148-9930-844BEB79E742}">
      <dgm:prSet/>
      <dgm:spPr/>
      <dgm:t>
        <a:bodyPr/>
        <a:lstStyle/>
        <a:p>
          <a:r>
            <a:rPr lang="en-GB"/>
            <a:t>Hopes and fears for the programme</a:t>
          </a:r>
          <a:endParaRPr lang="en-US"/>
        </a:p>
      </dgm:t>
    </dgm:pt>
    <dgm:pt modelId="{CFB3279F-B2EB-4F1C-8560-6BAFA98A4423}" type="parTrans" cxnId="{A75E46F5-2B3A-4B9C-BAE7-0750F1FA9966}">
      <dgm:prSet/>
      <dgm:spPr/>
      <dgm:t>
        <a:bodyPr/>
        <a:lstStyle/>
        <a:p>
          <a:endParaRPr lang="en-US"/>
        </a:p>
      </dgm:t>
    </dgm:pt>
    <dgm:pt modelId="{CAA76A9B-E05E-43BC-AF1F-CF9BD5866AFD}" type="sibTrans" cxnId="{A75E46F5-2B3A-4B9C-BAE7-0750F1FA9966}">
      <dgm:prSet/>
      <dgm:spPr/>
      <dgm:t>
        <a:bodyPr/>
        <a:lstStyle/>
        <a:p>
          <a:endParaRPr lang="en-US"/>
        </a:p>
      </dgm:t>
    </dgm:pt>
    <dgm:pt modelId="{E09E6B56-40A5-42ED-A5EC-451FD6F6E32C}">
      <dgm:prSet/>
      <dgm:spPr/>
      <dgm:t>
        <a:bodyPr/>
        <a:lstStyle/>
        <a:p>
          <a:r>
            <a:rPr lang="en-GB"/>
            <a:t>What influences our Safety and Stability? </a:t>
          </a:r>
          <a:endParaRPr lang="en-US"/>
        </a:p>
      </dgm:t>
    </dgm:pt>
    <dgm:pt modelId="{CDDCDBA6-91C4-4872-885E-90F270F9A6C6}" type="parTrans" cxnId="{B7E2CDF1-6DF5-4E00-A9F6-957EA887816C}">
      <dgm:prSet/>
      <dgm:spPr/>
      <dgm:t>
        <a:bodyPr/>
        <a:lstStyle/>
        <a:p>
          <a:endParaRPr lang="en-US"/>
        </a:p>
      </dgm:t>
    </dgm:pt>
    <dgm:pt modelId="{5264EBD0-2FC5-4AC4-9C4F-66AFFA268DD1}" type="sibTrans" cxnId="{B7E2CDF1-6DF5-4E00-A9F6-957EA887816C}">
      <dgm:prSet/>
      <dgm:spPr/>
      <dgm:t>
        <a:bodyPr/>
        <a:lstStyle/>
        <a:p>
          <a:endParaRPr lang="en-US"/>
        </a:p>
      </dgm:t>
    </dgm:pt>
    <dgm:pt modelId="{C290C93B-3956-4300-84DF-A7BDF734F358}">
      <dgm:prSet/>
      <dgm:spPr/>
      <dgm:t>
        <a:bodyPr/>
        <a:lstStyle/>
        <a:p>
          <a:r>
            <a:rPr lang="en-GB"/>
            <a:t>Quiz!</a:t>
          </a:r>
          <a:endParaRPr lang="en-US"/>
        </a:p>
      </dgm:t>
    </dgm:pt>
    <dgm:pt modelId="{D94C06BB-82AA-47B5-B620-E4CAF297368F}" type="parTrans" cxnId="{F99091E1-0AE9-4C78-9EC2-913A49EA7D7B}">
      <dgm:prSet/>
      <dgm:spPr/>
      <dgm:t>
        <a:bodyPr/>
        <a:lstStyle/>
        <a:p>
          <a:endParaRPr lang="en-US"/>
        </a:p>
      </dgm:t>
    </dgm:pt>
    <dgm:pt modelId="{BE4E37B7-ED09-426D-8BF4-572E83B38A49}" type="sibTrans" cxnId="{F99091E1-0AE9-4C78-9EC2-913A49EA7D7B}">
      <dgm:prSet/>
      <dgm:spPr/>
      <dgm:t>
        <a:bodyPr/>
        <a:lstStyle/>
        <a:p>
          <a:endParaRPr lang="en-US"/>
        </a:p>
      </dgm:t>
    </dgm:pt>
    <dgm:pt modelId="{DFE8F61B-1385-4D07-8B49-A8E2D5E75214}">
      <dgm:prSet/>
      <dgm:spPr/>
      <dgm:t>
        <a:bodyPr/>
        <a:lstStyle/>
        <a:p>
          <a:r>
            <a:rPr lang="en-GB"/>
            <a:t>Check Out</a:t>
          </a:r>
          <a:endParaRPr lang="en-US"/>
        </a:p>
      </dgm:t>
    </dgm:pt>
    <dgm:pt modelId="{E691AFE9-6C1D-4F09-BE85-F4EA4FA4D0D2}" type="parTrans" cxnId="{D29063F1-EAE3-4823-9DC3-0C3E7299FD86}">
      <dgm:prSet/>
      <dgm:spPr/>
      <dgm:t>
        <a:bodyPr/>
        <a:lstStyle/>
        <a:p>
          <a:endParaRPr lang="en-US"/>
        </a:p>
      </dgm:t>
    </dgm:pt>
    <dgm:pt modelId="{DF44883B-A40B-4226-81EF-F649476316B2}" type="sibTrans" cxnId="{D29063F1-EAE3-4823-9DC3-0C3E7299FD86}">
      <dgm:prSet/>
      <dgm:spPr/>
      <dgm:t>
        <a:bodyPr/>
        <a:lstStyle/>
        <a:p>
          <a:endParaRPr lang="en-US"/>
        </a:p>
      </dgm:t>
    </dgm:pt>
    <dgm:pt modelId="{AB087EF1-A80A-4F6C-B9D2-0515DC81417B}" type="pres">
      <dgm:prSet presAssocID="{89135B05-5E8B-4C5D-B89A-C608F51B87C7}" presName="root" presStyleCnt="0">
        <dgm:presLayoutVars>
          <dgm:dir/>
          <dgm:resizeHandles val="exact"/>
        </dgm:presLayoutVars>
      </dgm:prSet>
      <dgm:spPr/>
    </dgm:pt>
    <dgm:pt modelId="{1A616705-6285-44E9-9291-A976794D9D7C}" type="pres">
      <dgm:prSet presAssocID="{19D5AE07-C8E9-4975-AC5C-D0A54FBDF06E}" presName="compNode" presStyleCnt="0"/>
      <dgm:spPr/>
    </dgm:pt>
    <dgm:pt modelId="{870B815A-37B9-4AB4-975D-D22FC34C3AE6}" type="pres">
      <dgm:prSet presAssocID="{19D5AE07-C8E9-4975-AC5C-D0A54FBDF06E}" presName="bgRect" presStyleLbl="bgShp" presStyleIdx="0" presStyleCnt="7"/>
      <dgm:spPr/>
    </dgm:pt>
    <dgm:pt modelId="{55720F02-C11F-4771-8ABB-FE830BC0CFDB}" type="pres">
      <dgm:prSet presAssocID="{19D5AE07-C8E9-4975-AC5C-D0A54FBDF06E}"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arning"/>
        </a:ext>
      </dgm:extLst>
    </dgm:pt>
    <dgm:pt modelId="{042767BA-CCD8-4DAF-88EF-E6134E57F655}" type="pres">
      <dgm:prSet presAssocID="{19D5AE07-C8E9-4975-AC5C-D0A54FBDF06E}" presName="spaceRect" presStyleCnt="0"/>
      <dgm:spPr/>
    </dgm:pt>
    <dgm:pt modelId="{980F929C-9962-4B62-94FB-B6D22B9699B4}" type="pres">
      <dgm:prSet presAssocID="{19D5AE07-C8E9-4975-AC5C-D0A54FBDF06E}" presName="parTx" presStyleLbl="revTx" presStyleIdx="0" presStyleCnt="7">
        <dgm:presLayoutVars>
          <dgm:chMax val="0"/>
          <dgm:chPref val="0"/>
        </dgm:presLayoutVars>
      </dgm:prSet>
      <dgm:spPr/>
    </dgm:pt>
    <dgm:pt modelId="{2F1149A1-878B-451E-B308-74005508966B}" type="pres">
      <dgm:prSet presAssocID="{3592A74E-12D6-4C12-9A24-BDD734958F0D}" presName="sibTrans" presStyleCnt="0"/>
      <dgm:spPr/>
    </dgm:pt>
    <dgm:pt modelId="{FFD673E3-B3C0-4F32-8FDE-486073092402}" type="pres">
      <dgm:prSet presAssocID="{A1DE371E-2E4B-4138-9CC1-985342640EC6}" presName="compNode" presStyleCnt="0"/>
      <dgm:spPr/>
    </dgm:pt>
    <dgm:pt modelId="{37E4C207-A03E-42CD-8275-0920218A711F}" type="pres">
      <dgm:prSet presAssocID="{A1DE371E-2E4B-4138-9CC1-985342640EC6}" presName="bgRect" presStyleLbl="bgShp" presStyleIdx="1" presStyleCnt="7"/>
      <dgm:spPr/>
    </dgm:pt>
    <dgm:pt modelId="{BA83D834-F40A-4E17-8B71-391A43553DF3}" type="pres">
      <dgm:prSet presAssocID="{A1DE371E-2E4B-4138-9CC1-985342640EC6}"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ame controller"/>
        </a:ext>
      </dgm:extLst>
    </dgm:pt>
    <dgm:pt modelId="{24836B6E-5011-4FB8-8815-83B55A5E981C}" type="pres">
      <dgm:prSet presAssocID="{A1DE371E-2E4B-4138-9CC1-985342640EC6}" presName="spaceRect" presStyleCnt="0"/>
      <dgm:spPr/>
    </dgm:pt>
    <dgm:pt modelId="{39D6600A-6FDE-419F-A80A-14B8F18DBEA4}" type="pres">
      <dgm:prSet presAssocID="{A1DE371E-2E4B-4138-9CC1-985342640EC6}" presName="parTx" presStyleLbl="revTx" presStyleIdx="1" presStyleCnt="7">
        <dgm:presLayoutVars>
          <dgm:chMax val="0"/>
          <dgm:chPref val="0"/>
        </dgm:presLayoutVars>
      </dgm:prSet>
      <dgm:spPr/>
    </dgm:pt>
    <dgm:pt modelId="{405B018B-E3C0-4F36-A01F-EFD6EBA9597A}" type="pres">
      <dgm:prSet presAssocID="{883ABF50-84A2-4C0A-B29C-B53197A08CA3}" presName="sibTrans" presStyleCnt="0"/>
      <dgm:spPr/>
    </dgm:pt>
    <dgm:pt modelId="{AC720ECD-04E9-492E-ADA4-96ABE8368F3D}" type="pres">
      <dgm:prSet presAssocID="{F595398A-05FC-4B4C-9B48-263B2EC1542E}" presName="compNode" presStyleCnt="0"/>
      <dgm:spPr/>
    </dgm:pt>
    <dgm:pt modelId="{FCFCC698-FF5B-488B-BACE-B48DB85F9208}" type="pres">
      <dgm:prSet presAssocID="{F595398A-05FC-4B4C-9B48-263B2EC1542E}" presName="bgRect" presStyleLbl="bgShp" presStyleIdx="2" presStyleCnt="7"/>
      <dgm:spPr/>
    </dgm:pt>
    <dgm:pt modelId="{684D116E-85CD-4435-A617-32DE05DD325E}" type="pres">
      <dgm:prSet presAssocID="{F595398A-05FC-4B4C-9B48-263B2EC1542E}"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ntract"/>
        </a:ext>
      </dgm:extLst>
    </dgm:pt>
    <dgm:pt modelId="{AD85273A-45FA-4C04-95D7-355C491EEFDB}" type="pres">
      <dgm:prSet presAssocID="{F595398A-05FC-4B4C-9B48-263B2EC1542E}" presName="spaceRect" presStyleCnt="0"/>
      <dgm:spPr/>
    </dgm:pt>
    <dgm:pt modelId="{AC1665AB-065B-46C9-9AE7-233C63088ACE}" type="pres">
      <dgm:prSet presAssocID="{F595398A-05FC-4B4C-9B48-263B2EC1542E}" presName="parTx" presStyleLbl="revTx" presStyleIdx="2" presStyleCnt="7">
        <dgm:presLayoutVars>
          <dgm:chMax val="0"/>
          <dgm:chPref val="0"/>
        </dgm:presLayoutVars>
      </dgm:prSet>
      <dgm:spPr/>
    </dgm:pt>
    <dgm:pt modelId="{0737187D-B1FE-41D0-8197-4C11F6D91247}" type="pres">
      <dgm:prSet presAssocID="{558A0082-51C2-4948-9A28-D838F9FB24C0}" presName="sibTrans" presStyleCnt="0"/>
      <dgm:spPr/>
    </dgm:pt>
    <dgm:pt modelId="{01A9585C-8573-47FD-B146-4BBF658359AB}" type="pres">
      <dgm:prSet presAssocID="{E4887C9E-4F0F-4148-9930-844BEB79E742}" presName="compNode" presStyleCnt="0"/>
      <dgm:spPr/>
    </dgm:pt>
    <dgm:pt modelId="{594BFF2B-24CC-4742-92B6-AB8973756B05}" type="pres">
      <dgm:prSet presAssocID="{E4887C9E-4F0F-4148-9930-844BEB79E742}" presName="bgRect" presStyleLbl="bgShp" presStyleIdx="3" presStyleCnt="7"/>
      <dgm:spPr/>
    </dgm:pt>
    <dgm:pt modelId="{E7463F04-973A-4FA5-8BD5-0B6104D41A14}" type="pres">
      <dgm:prSet presAssocID="{E4887C9E-4F0F-4148-9930-844BEB79E742}"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rying Face with No Fill"/>
        </a:ext>
      </dgm:extLst>
    </dgm:pt>
    <dgm:pt modelId="{39A071D2-7E5D-449E-9B36-A56E79D69AD9}" type="pres">
      <dgm:prSet presAssocID="{E4887C9E-4F0F-4148-9930-844BEB79E742}" presName="spaceRect" presStyleCnt="0"/>
      <dgm:spPr/>
    </dgm:pt>
    <dgm:pt modelId="{CAAEF03F-2789-44FE-8CF6-86484CDC31E8}" type="pres">
      <dgm:prSet presAssocID="{E4887C9E-4F0F-4148-9930-844BEB79E742}" presName="parTx" presStyleLbl="revTx" presStyleIdx="3" presStyleCnt="7">
        <dgm:presLayoutVars>
          <dgm:chMax val="0"/>
          <dgm:chPref val="0"/>
        </dgm:presLayoutVars>
      </dgm:prSet>
      <dgm:spPr/>
    </dgm:pt>
    <dgm:pt modelId="{11E44A64-D968-4434-A082-55A07B5F6FB3}" type="pres">
      <dgm:prSet presAssocID="{CAA76A9B-E05E-43BC-AF1F-CF9BD5866AFD}" presName="sibTrans" presStyleCnt="0"/>
      <dgm:spPr/>
    </dgm:pt>
    <dgm:pt modelId="{7EBDA9E2-BDDC-4FFA-8F1B-2F8A7ECEF8CE}" type="pres">
      <dgm:prSet presAssocID="{E09E6B56-40A5-42ED-A5EC-451FD6F6E32C}" presName="compNode" presStyleCnt="0"/>
      <dgm:spPr/>
    </dgm:pt>
    <dgm:pt modelId="{3511A6B6-642B-4203-8DF2-31573F77BCF2}" type="pres">
      <dgm:prSet presAssocID="{E09E6B56-40A5-42ED-A5EC-451FD6F6E32C}" presName="bgRect" presStyleLbl="bgShp" presStyleIdx="4" presStyleCnt="7"/>
      <dgm:spPr/>
    </dgm:pt>
    <dgm:pt modelId="{193C4099-6E57-4D32-B1AB-41491BDF7F81}" type="pres">
      <dgm:prSet presAssocID="{E09E6B56-40A5-42ED-A5EC-451FD6F6E32C}"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igh Voltage"/>
        </a:ext>
      </dgm:extLst>
    </dgm:pt>
    <dgm:pt modelId="{6085F466-9999-450D-85B6-FCC677633B51}" type="pres">
      <dgm:prSet presAssocID="{E09E6B56-40A5-42ED-A5EC-451FD6F6E32C}" presName="spaceRect" presStyleCnt="0"/>
      <dgm:spPr/>
    </dgm:pt>
    <dgm:pt modelId="{CAA333AD-AE1C-4969-AE26-F32B56BDF01A}" type="pres">
      <dgm:prSet presAssocID="{E09E6B56-40A5-42ED-A5EC-451FD6F6E32C}" presName="parTx" presStyleLbl="revTx" presStyleIdx="4" presStyleCnt="7">
        <dgm:presLayoutVars>
          <dgm:chMax val="0"/>
          <dgm:chPref val="0"/>
        </dgm:presLayoutVars>
      </dgm:prSet>
      <dgm:spPr/>
    </dgm:pt>
    <dgm:pt modelId="{1FB46C3B-2BF3-4FC7-8CF2-B7E05BD52762}" type="pres">
      <dgm:prSet presAssocID="{5264EBD0-2FC5-4AC4-9C4F-66AFFA268DD1}" presName="sibTrans" presStyleCnt="0"/>
      <dgm:spPr/>
    </dgm:pt>
    <dgm:pt modelId="{85E39BBB-0EE5-4864-8A48-AFE2FBE46860}" type="pres">
      <dgm:prSet presAssocID="{C290C93B-3956-4300-84DF-A7BDF734F358}" presName="compNode" presStyleCnt="0"/>
      <dgm:spPr/>
    </dgm:pt>
    <dgm:pt modelId="{9CA529E8-7058-48B0-A7E3-7E49B0CAF50C}" type="pres">
      <dgm:prSet presAssocID="{C290C93B-3956-4300-84DF-A7BDF734F358}" presName="bgRect" presStyleLbl="bgShp" presStyleIdx="5" presStyleCnt="7"/>
      <dgm:spPr/>
    </dgm:pt>
    <dgm:pt modelId="{F466CEB3-32EA-43B0-B89C-124D854EFC5E}" type="pres">
      <dgm:prSet presAssocID="{C290C93B-3956-4300-84DF-A7BDF734F358}"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Head with Gears"/>
        </a:ext>
      </dgm:extLst>
    </dgm:pt>
    <dgm:pt modelId="{5B4E4D31-03D6-41D5-B065-08A5DB2FAD38}" type="pres">
      <dgm:prSet presAssocID="{C290C93B-3956-4300-84DF-A7BDF734F358}" presName="spaceRect" presStyleCnt="0"/>
      <dgm:spPr/>
    </dgm:pt>
    <dgm:pt modelId="{94024EC8-92CC-479D-9C3C-98EE997E7F74}" type="pres">
      <dgm:prSet presAssocID="{C290C93B-3956-4300-84DF-A7BDF734F358}" presName="parTx" presStyleLbl="revTx" presStyleIdx="5" presStyleCnt="7">
        <dgm:presLayoutVars>
          <dgm:chMax val="0"/>
          <dgm:chPref val="0"/>
        </dgm:presLayoutVars>
      </dgm:prSet>
      <dgm:spPr/>
    </dgm:pt>
    <dgm:pt modelId="{9297AA5A-2964-4616-9270-9B048283BBCB}" type="pres">
      <dgm:prSet presAssocID="{BE4E37B7-ED09-426D-8BF4-572E83B38A49}" presName="sibTrans" presStyleCnt="0"/>
      <dgm:spPr/>
    </dgm:pt>
    <dgm:pt modelId="{D2103FB2-C73B-4475-86A3-0E1D47E83483}" type="pres">
      <dgm:prSet presAssocID="{DFE8F61B-1385-4D07-8B49-A8E2D5E75214}" presName="compNode" presStyleCnt="0"/>
      <dgm:spPr/>
    </dgm:pt>
    <dgm:pt modelId="{CA1DF678-9D68-42F6-A280-3D02A345E4DD}" type="pres">
      <dgm:prSet presAssocID="{DFE8F61B-1385-4D07-8B49-A8E2D5E75214}" presName="bgRect" presStyleLbl="bgShp" presStyleIdx="6" presStyleCnt="7"/>
      <dgm:spPr/>
    </dgm:pt>
    <dgm:pt modelId="{505CFD39-DD3B-4388-A939-3B939929C2B8}" type="pres">
      <dgm:prSet presAssocID="{DFE8F61B-1385-4D07-8B49-A8E2D5E75214}"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Barcode"/>
        </a:ext>
      </dgm:extLst>
    </dgm:pt>
    <dgm:pt modelId="{A277B012-A43A-4494-BDEC-0F02F88A0772}" type="pres">
      <dgm:prSet presAssocID="{DFE8F61B-1385-4D07-8B49-A8E2D5E75214}" presName="spaceRect" presStyleCnt="0"/>
      <dgm:spPr/>
    </dgm:pt>
    <dgm:pt modelId="{1A45745B-6EA7-40EC-835D-D65E6CC3D7A7}" type="pres">
      <dgm:prSet presAssocID="{DFE8F61B-1385-4D07-8B49-A8E2D5E75214}" presName="parTx" presStyleLbl="revTx" presStyleIdx="6" presStyleCnt="7">
        <dgm:presLayoutVars>
          <dgm:chMax val="0"/>
          <dgm:chPref val="0"/>
        </dgm:presLayoutVars>
      </dgm:prSet>
      <dgm:spPr/>
    </dgm:pt>
  </dgm:ptLst>
  <dgm:cxnLst>
    <dgm:cxn modelId="{B1BCFF29-C797-4221-8536-4573D0C70B37}" srcId="{89135B05-5E8B-4C5D-B89A-C608F51B87C7}" destId="{F595398A-05FC-4B4C-9B48-263B2EC1542E}" srcOrd="2" destOrd="0" parTransId="{BE8092D7-3CD1-4DDE-B5A9-8CB9F4B406D2}" sibTransId="{558A0082-51C2-4948-9A28-D838F9FB24C0}"/>
    <dgm:cxn modelId="{6F53A72A-15CD-4947-8B0B-AED5DABB4889}" type="presOf" srcId="{DFE8F61B-1385-4D07-8B49-A8E2D5E75214}" destId="{1A45745B-6EA7-40EC-835D-D65E6CC3D7A7}" srcOrd="0" destOrd="0" presId="urn:microsoft.com/office/officeart/2018/2/layout/IconVerticalSolidList"/>
    <dgm:cxn modelId="{CDF0603F-6EBD-4C8A-91F1-C4D2B3F68107}" type="presOf" srcId="{E09E6B56-40A5-42ED-A5EC-451FD6F6E32C}" destId="{CAA333AD-AE1C-4969-AE26-F32B56BDF01A}" srcOrd="0" destOrd="0" presId="urn:microsoft.com/office/officeart/2018/2/layout/IconVerticalSolidList"/>
    <dgm:cxn modelId="{7C86ED93-A103-4F1B-B64D-57EBF627A5A2}" type="presOf" srcId="{E4887C9E-4F0F-4148-9930-844BEB79E742}" destId="{CAAEF03F-2789-44FE-8CF6-86484CDC31E8}" srcOrd="0" destOrd="0" presId="urn:microsoft.com/office/officeart/2018/2/layout/IconVerticalSolidList"/>
    <dgm:cxn modelId="{85E883AA-DA2F-4EC5-A8BE-DCF7DA18662C}" type="presOf" srcId="{C290C93B-3956-4300-84DF-A7BDF734F358}" destId="{94024EC8-92CC-479D-9C3C-98EE997E7F74}" srcOrd="0" destOrd="0" presId="urn:microsoft.com/office/officeart/2018/2/layout/IconVerticalSolidList"/>
    <dgm:cxn modelId="{E414FCAB-2163-4D81-BC3B-FD4DB4580323}" type="presOf" srcId="{19D5AE07-C8E9-4975-AC5C-D0A54FBDF06E}" destId="{980F929C-9962-4B62-94FB-B6D22B9699B4}" srcOrd="0" destOrd="0" presId="urn:microsoft.com/office/officeart/2018/2/layout/IconVerticalSolidList"/>
    <dgm:cxn modelId="{5B2DD9B4-4D92-4354-A3ED-078051630682}" srcId="{89135B05-5E8B-4C5D-B89A-C608F51B87C7}" destId="{A1DE371E-2E4B-4138-9CC1-985342640EC6}" srcOrd="1" destOrd="0" parTransId="{63174DA5-0584-440D-AD7C-63ADA6D738B8}" sibTransId="{883ABF50-84A2-4C0A-B29C-B53197A08CA3}"/>
    <dgm:cxn modelId="{60685EBC-51D0-4B89-90DC-25BA5DCA7CBA}" type="presOf" srcId="{89135B05-5E8B-4C5D-B89A-C608F51B87C7}" destId="{AB087EF1-A80A-4F6C-B9D2-0515DC81417B}" srcOrd="0" destOrd="0" presId="urn:microsoft.com/office/officeart/2018/2/layout/IconVerticalSolidList"/>
    <dgm:cxn modelId="{409AECC8-F0A6-4ECD-8E00-9A99FAE1B165}" type="presOf" srcId="{A1DE371E-2E4B-4138-9CC1-985342640EC6}" destId="{39D6600A-6FDE-419F-A80A-14B8F18DBEA4}" srcOrd="0" destOrd="0" presId="urn:microsoft.com/office/officeart/2018/2/layout/IconVerticalSolidList"/>
    <dgm:cxn modelId="{F99091E1-0AE9-4C78-9EC2-913A49EA7D7B}" srcId="{89135B05-5E8B-4C5D-B89A-C608F51B87C7}" destId="{C290C93B-3956-4300-84DF-A7BDF734F358}" srcOrd="5" destOrd="0" parTransId="{D94C06BB-82AA-47B5-B620-E4CAF297368F}" sibTransId="{BE4E37B7-ED09-426D-8BF4-572E83B38A49}"/>
    <dgm:cxn modelId="{FA1072EA-64A3-4FFD-B161-27030FC692EF}" srcId="{89135B05-5E8B-4C5D-B89A-C608F51B87C7}" destId="{19D5AE07-C8E9-4975-AC5C-D0A54FBDF06E}" srcOrd="0" destOrd="0" parTransId="{F5551A38-A686-4F2C-B773-9A99AF39CB66}" sibTransId="{3592A74E-12D6-4C12-9A24-BDD734958F0D}"/>
    <dgm:cxn modelId="{4402C3EE-9D81-448D-9DA7-A271313513B0}" type="presOf" srcId="{F595398A-05FC-4B4C-9B48-263B2EC1542E}" destId="{AC1665AB-065B-46C9-9AE7-233C63088ACE}" srcOrd="0" destOrd="0" presId="urn:microsoft.com/office/officeart/2018/2/layout/IconVerticalSolidList"/>
    <dgm:cxn modelId="{D29063F1-EAE3-4823-9DC3-0C3E7299FD86}" srcId="{89135B05-5E8B-4C5D-B89A-C608F51B87C7}" destId="{DFE8F61B-1385-4D07-8B49-A8E2D5E75214}" srcOrd="6" destOrd="0" parTransId="{E691AFE9-6C1D-4F09-BE85-F4EA4FA4D0D2}" sibTransId="{DF44883B-A40B-4226-81EF-F649476316B2}"/>
    <dgm:cxn modelId="{B7E2CDF1-6DF5-4E00-A9F6-957EA887816C}" srcId="{89135B05-5E8B-4C5D-B89A-C608F51B87C7}" destId="{E09E6B56-40A5-42ED-A5EC-451FD6F6E32C}" srcOrd="4" destOrd="0" parTransId="{CDDCDBA6-91C4-4872-885E-90F270F9A6C6}" sibTransId="{5264EBD0-2FC5-4AC4-9C4F-66AFFA268DD1}"/>
    <dgm:cxn modelId="{A75E46F5-2B3A-4B9C-BAE7-0750F1FA9966}" srcId="{89135B05-5E8B-4C5D-B89A-C608F51B87C7}" destId="{E4887C9E-4F0F-4148-9930-844BEB79E742}" srcOrd="3" destOrd="0" parTransId="{CFB3279F-B2EB-4F1C-8560-6BAFA98A4423}" sibTransId="{CAA76A9B-E05E-43BC-AF1F-CF9BD5866AFD}"/>
    <dgm:cxn modelId="{2BCC7E6B-DE1C-4FAE-9FCD-C9B4759206C7}" type="presParOf" srcId="{AB087EF1-A80A-4F6C-B9D2-0515DC81417B}" destId="{1A616705-6285-44E9-9291-A976794D9D7C}" srcOrd="0" destOrd="0" presId="urn:microsoft.com/office/officeart/2018/2/layout/IconVerticalSolidList"/>
    <dgm:cxn modelId="{1E316724-E7A2-483A-9FA6-DD9E2D7F62D3}" type="presParOf" srcId="{1A616705-6285-44E9-9291-A976794D9D7C}" destId="{870B815A-37B9-4AB4-975D-D22FC34C3AE6}" srcOrd="0" destOrd="0" presId="urn:microsoft.com/office/officeart/2018/2/layout/IconVerticalSolidList"/>
    <dgm:cxn modelId="{AA8ACCB3-C4F6-4A2E-AAC8-3F00860216A7}" type="presParOf" srcId="{1A616705-6285-44E9-9291-A976794D9D7C}" destId="{55720F02-C11F-4771-8ABB-FE830BC0CFDB}" srcOrd="1" destOrd="0" presId="urn:microsoft.com/office/officeart/2018/2/layout/IconVerticalSolidList"/>
    <dgm:cxn modelId="{653D1429-7E21-4F46-A854-AA48E66E1293}" type="presParOf" srcId="{1A616705-6285-44E9-9291-A976794D9D7C}" destId="{042767BA-CCD8-4DAF-88EF-E6134E57F655}" srcOrd="2" destOrd="0" presId="urn:microsoft.com/office/officeart/2018/2/layout/IconVerticalSolidList"/>
    <dgm:cxn modelId="{182DBE9C-D189-47E5-96CD-55063E432F95}" type="presParOf" srcId="{1A616705-6285-44E9-9291-A976794D9D7C}" destId="{980F929C-9962-4B62-94FB-B6D22B9699B4}" srcOrd="3" destOrd="0" presId="urn:microsoft.com/office/officeart/2018/2/layout/IconVerticalSolidList"/>
    <dgm:cxn modelId="{9C7B5133-5DA2-447D-B394-4A9A51232129}" type="presParOf" srcId="{AB087EF1-A80A-4F6C-B9D2-0515DC81417B}" destId="{2F1149A1-878B-451E-B308-74005508966B}" srcOrd="1" destOrd="0" presId="urn:microsoft.com/office/officeart/2018/2/layout/IconVerticalSolidList"/>
    <dgm:cxn modelId="{646C2052-FD0B-4089-BB56-5D45DCC04289}" type="presParOf" srcId="{AB087EF1-A80A-4F6C-B9D2-0515DC81417B}" destId="{FFD673E3-B3C0-4F32-8FDE-486073092402}" srcOrd="2" destOrd="0" presId="urn:microsoft.com/office/officeart/2018/2/layout/IconVerticalSolidList"/>
    <dgm:cxn modelId="{88EAF9D7-46CA-4E0A-9B22-E0EF28287B44}" type="presParOf" srcId="{FFD673E3-B3C0-4F32-8FDE-486073092402}" destId="{37E4C207-A03E-42CD-8275-0920218A711F}" srcOrd="0" destOrd="0" presId="urn:microsoft.com/office/officeart/2018/2/layout/IconVerticalSolidList"/>
    <dgm:cxn modelId="{E01C6B00-3EE8-4B82-B3EE-8E575DC68940}" type="presParOf" srcId="{FFD673E3-B3C0-4F32-8FDE-486073092402}" destId="{BA83D834-F40A-4E17-8B71-391A43553DF3}" srcOrd="1" destOrd="0" presId="urn:microsoft.com/office/officeart/2018/2/layout/IconVerticalSolidList"/>
    <dgm:cxn modelId="{42AB6089-B965-4E8D-95AF-BBDFAC8F2D28}" type="presParOf" srcId="{FFD673E3-B3C0-4F32-8FDE-486073092402}" destId="{24836B6E-5011-4FB8-8815-83B55A5E981C}" srcOrd="2" destOrd="0" presId="urn:microsoft.com/office/officeart/2018/2/layout/IconVerticalSolidList"/>
    <dgm:cxn modelId="{37B9395D-A151-4266-8F18-FEF2E7409D2C}" type="presParOf" srcId="{FFD673E3-B3C0-4F32-8FDE-486073092402}" destId="{39D6600A-6FDE-419F-A80A-14B8F18DBEA4}" srcOrd="3" destOrd="0" presId="urn:microsoft.com/office/officeart/2018/2/layout/IconVerticalSolidList"/>
    <dgm:cxn modelId="{BC3592DA-DE85-4472-874F-020A0F898AF5}" type="presParOf" srcId="{AB087EF1-A80A-4F6C-B9D2-0515DC81417B}" destId="{405B018B-E3C0-4F36-A01F-EFD6EBA9597A}" srcOrd="3" destOrd="0" presId="urn:microsoft.com/office/officeart/2018/2/layout/IconVerticalSolidList"/>
    <dgm:cxn modelId="{92E95190-EBFD-4A9F-B32B-1ED4A968B960}" type="presParOf" srcId="{AB087EF1-A80A-4F6C-B9D2-0515DC81417B}" destId="{AC720ECD-04E9-492E-ADA4-96ABE8368F3D}" srcOrd="4" destOrd="0" presId="urn:microsoft.com/office/officeart/2018/2/layout/IconVerticalSolidList"/>
    <dgm:cxn modelId="{38E14FF3-92E9-42AB-ACA7-9200189C6D48}" type="presParOf" srcId="{AC720ECD-04E9-492E-ADA4-96ABE8368F3D}" destId="{FCFCC698-FF5B-488B-BACE-B48DB85F9208}" srcOrd="0" destOrd="0" presId="urn:microsoft.com/office/officeart/2018/2/layout/IconVerticalSolidList"/>
    <dgm:cxn modelId="{88CF1909-5AD6-4FA0-BE26-0E3E7EF8DDB8}" type="presParOf" srcId="{AC720ECD-04E9-492E-ADA4-96ABE8368F3D}" destId="{684D116E-85CD-4435-A617-32DE05DD325E}" srcOrd="1" destOrd="0" presId="urn:microsoft.com/office/officeart/2018/2/layout/IconVerticalSolidList"/>
    <dgm:cxn modelId="{F928AE35-F4CE-477B-BDD8-BFDF8594CB3C}" type="presParOf" srcId="{AC720ECD-04E9-492E-ADA4-96ABE8368F3D}" destId="{AD85273A-45FA-4C04-95D7-355C491EEFDB}" srcOrd="2" destOrd="0" presId="urn:microsoft.com/office/officeart/2018/2/layout/IconVerticalSolidList"/>
    <dgm:cxn modelId="{987A45B1-808E-4AF7-9BE2-F26A18130A95}" type="presParOf" srcId="{AC720ECD-04E9-492E-ADA4-96ABE8368F3D}" destId="{AC1665AB-065B-46C9-9AE7-233C63088ACE}" srcOrd="3" destOrd="0" presId="urn:microsoft.com/office/officeart/2018/2/layout/IconVerticalSolidList"/>
    <dgm:cxn modelId="{9EC3F701-07EB-44A2-8141-B035346E738B}" type="presParOf" srcId="{AB087EF1-A80A-4F6C-B9D2-0515DC81417B}" destId="{0737187D-B1FE-41D0-8197-4C11F6D91247}" srcOrd="5" destOrd="0" presId="urn:microsoft.com/office/officeart/2018/2/layout/IconVerticalSolidList"/>
    <dgm:cxn modelId="{9A407311-F16E-4030-B059-5091E43E3373}" type="presParOf" srcId="{AB087EF1-A80A-4F6C-B9D2-0515DC81417B}" destId="{01A9585C-8573-47FD-B146-4BBF658359AB}" srcOrd="6" destOrd="0" presId="urn:microsoft.com/office/officeart/2018/2/layout/IconVerticalSolidList"/>
    <dgm:cxn modelId="{489EEBAD-BF86-45F7-8D8F-D036D45845C6}" type="presParOf" srcId="{01A9585C-8573-47FD-B146-4BBF658359AB}" destId="{594BFF2B-24CC-4742-92B6-AB8973756B05}" srcOrd="0" destOrd="0" presId="urn:microsoft.com/office/officeart/2018/2/layout/IconVerticalSolidList"/>
    <dgm:cxn modelId="{5E8D2BA4-F9C6-4E62-8827-5F9A77D135DF}" type="presParOf" srcId="{01A9585C-8573-47FD-B146-4BBF658359AB}" destId="{E7463F04-973A-4FA5-8BD5-0B6104D41A14}" srcOrd="1" destOrd="0" presId="urn:microsoft.com/office/officeart/2018/2/layout/IconVerticalSolidList"/>
    <dgm:cxn modelId="{778B8424-A417-482C-8F4F-69CB90EFDCE1}" type="presParOf" srcId="{01A9585C-8573-47FD-B146-4BBF658359AB}" destId="{39A071D2-7E5D-449E-9B36-A56E79D69AD9}" srcOrd="2" destOrd="0" presId="urn:microsoft.com/office/officeart/2018/2/layout/IconVerticalSolidList"/>
    <dgm:cxn modelId="{505D2DDF-51E6-4FED-889B-FC103CF70EAC}" type="presParOf" srcId="{01A9585C-8573-47FD-B146-4BBF658359AB}" destId="{CAAEF03F-2789-44FE-8CF6-86484CDC31E8}" srcOrd="3" destOrd="0" presId="urn:microsoft.com/office/officeart/2018/2/layout/IconVerticalSolidList"/>
    <dgm:cxn modelId="{61C87AAC-AC9E-4740-9AF4-F7962C48ACD0}" type="presParOf" srcId="{AB087EF1-A80A-4F6C-B9D2-0515DC81417B}" destId="{11E44A64-D968-4434-A082-55A07B5F6FB3}" srcOrd="7" destOrd="0" presId="urn:microsoft.com/office/officeart/2018/2/layout/IconVerticalSolidList"/>
    <dgm:cxn modelId="{2D73F922-2252-435F-BC71-4BF84809A4F6}" type="presParOf" srcId="{AB087EF1-A80A-4F6C-B9D2-0515DC81417B}" destId="{7EBDA9E2-BDDC-4FFA-8F1B-2F8A7ECEF8CE}" srcOrd="8" destOrd="0" presId="urn:microsoft.com/office/officeart/2018/2/layout/IconVerticalSolidList"/>
    <dgm:cxn modelId="{B9D7D7E8-B05C-4626-84E8-630E1E00DDD3}" type="presParOf" srcId="{7EBDA9E2-BDDC-4FFA-8F1B-2F8A7ECEF8CE}" destId="{3511A6B6-642B-4203-8DF2-31573F77BCF2}" srcOrd="0" destOrd="0" presId="urn:microsoft.com/office/officeart/2018/2/layout/IconVerticalSolidList"/>
    <dgm:cxn modelId="{487B6E07-CB3E-4B60-86B6-86E85C34BCEF}" type="presParOf" srcId="{7EBDA9E2-BDDC-4FFA-8F1B-2F8A7ECEF8CE}" destId="{193C4099-6E57-4D32-B1AB-41491BDF7F81}" srcOrd="1" destOrd="0" presId="urn:microsoft.com/office/officeart/2018/2/layout/IconVerticalSolidList"/>
    <dgm:cxn modelId="{7DE5F997-8194-4352-B581-029EDB067B44}" type="presParOf" srcId="{7EBDA9E2-BDDC-4FFA-8F1B-2F8A7ECEF8CE}" destId="{6085F466-9999-450D-85B6-FCC677633B51}" srcOrd="2" destOrd="0" presId="urn:microsoft.com/office/officeart/2018/2/layout/IconVerticalSolidList"/>
    <dgm:cxn modelId="{31FCEC23-0A4F-4472-806D-2B14E793CB05}" type="presParOf" srcId="{7EBDA9E2-BDDC-4FFA-8F1B-2F8A7ECEF8CE}" destId="{CAA333AD-AE1C-4969-AE26-F32B56BDF01A}" srcOrd="3" destOrd="0" presId="urn:microsoft.com/office/officeart/2018/2/layout/IconVerticalSolidList"/>
    <dgm:cxn modelId="{BF15655E-5960-422A-B6BE-2C4CDF16DD7E}" type="presParOf" srcId="{AB087EF1-A80A-4F6C-B9D2-0515DC81417B}" destId="{1FB46C3B-2BF3-4FC7-8CF2-B7E05BD52762}" srcOrd="9" destOrd="0" presId="urn:microsoft.com/office/officeart/2018/2/layout/IconVerticalSolidList"/>
    <dgm:cxn modelId="{5EABE279-2E44-478E-968B-8153601A2533}" type="presParOf" srcId="{AB087EF1-A80A-4F6C-B9D2-0515DC81417B}" destId="{85E39BBB-0EE5-4864-8A48-AFE2FBE46860}" srcOrd="10" destOrd="0" presId="urn:microsoft.com/office/officeart/2018/2/layout/IconVerticalSolidList"/>
    <dgm:cxn modelId="{AF9C3FD3-2376-4853-AC11-EE3D9047FD05}" type="presParOf" srcId="{85E39BBB-0EE5-4864-8A48-AFE2FBE46860}" destId="{9CA529E8-7058-48B0-A7E3-7E49B0CAF50C}" srcOrd="0" destOrd="0" presId="urn:microsoft.com/office/officeart/2018/2/layout/IconVerticalSolidList"/>
    <dgm:cxn modelId="{781D4A43-3EA5-4DF9-BBFA-68673190C065}" type="presParOf" srcId="{85E39BBB-0EE5-4864-8A48-AFE2FBE46860}" destId="{F466CEB3-32EA-43B0-B89C-124D854EFC5E}" srcOrd="1" destOrd="0" presId="urn:microsoft.com/office/officeart/2018/2/layout/IconVerticalSolidList"/>
    <dgm:cxn modelId="{D8376637-F1E0-4FEF-A3EB-16348F93BD35}" type="presParOf" srcId="{85E39BBB-0EE5-4864-8A48-AFE2FBE46860}" destId="{5B4E4D31-03D6-41D5-B065-08A5DB2FAD38}" srcOrd="2" destOrd="0" presId="urn:microsoft.com/office/officeart/2018/2/layout/IconVerticalSolidList"/>
    <dgm:cxn modelId="{E312BBD6-7CBB-4293-B9C6-E8156D47877C}" type="presParOf" srcId="{85E39BBB-0EE5-4864-8A48-AFE2FBE46860}" destId="{94024EC8-92CC-479D-9C3C-98EE997E7F74}" srcOrd="3" destOrd="0" presId="urn:microsoft.com/office/officeart/2018/2/layout/IconVerticalSolidList"/>
    <dgm:cxn modelId="{90E621E7-282A-471E-9F67-2AD65FDBA727}" type="presParOf" srcId="{AB087EF1-A80A-4F6C-B9D2-0515DC81417B}" destId="{9297AA5A-2964-4616-9270-9B048283BBCB}" srcOrd="11" destOrd="0" presId="urn:microsoft.com/office/officeart/2018/2/layout/IconVerticalSolidList"/>
    <dgm:cxn modelId="{79849DFF-F83A-4B91-9512-03FD20FD0199}" type="presParOf" srcId="{AB087EF1-A80A-4F6C-B9D2-0515DC81417B}" destId="{D2103FB2-C73B-4475-86A3-0E1D47E83483}" srcOrd="12" destOrd="0" presId="urn:microsoft.com/office/officeart/2018/2/layout/IconVerticalSolidList"/>
    <dgm:cxn modelId="{F957D128-6F45-47BC-996B-61DE268E9BEA}" type="presParOf" srcId="{D2103FB2-C73B-4475-86A3-0E1D47E83483}" destId="{CA1DF678-9D68-42F6-A280-3D02A345E4DD}" srcOrd="0" destOrd="0" presId="urn:microsoft.com/office/officeart/2018/2/layout/IconVerticalSolidList"/>
    <dgm:cxn modelId="{98524066-48D5-464C-9D2A-1F69B6A48575}" type="presParOf" srcId="{D2103FB2-C73B-4475-86A3-0E1D47E83483}" destId="{505CFD39-DD3B-4388-A939-3B939929C2B8}" srcOrd="1" destOrd="0" presId="urn:microsoft.com/office/officeart/2018/2/layout/IconVerticalSolidList"/>
    <dgm:cxn modelId="{CE6F580F-ED62-498A-9F76-BB0D013F503C}" type="presParOf" srcId="{D2103FB2-C73B-4475-86A3-0E1D47E83483}" destId="{A277B012-A43A-4494-BDEC-0F02F88A0772}" srcOrd="2" destOrd="0" presId="urn:microsoft.com/office/officeart/2018/2/layout/IconVerticalSolidList"/>
    <dgm:cxn modelId="{A399BDDB-3701-4FA8-8182-78F827050602}" type="presParOf" srcId="{D2103FB2-C73B-4475-86A3-0E1D47E83483}" destId="{1A45745B-6EA7-40EC-835D-D65E6CC3D7A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9135B05-5E8B-4C5D-B89A-C608F51B87C7}"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19D5AE07-C8E9-4975-AC5C-D0A54FBDF06E}">
      <dgm:prSet/>
      <dgm:spPr/>
      <dgm:t>
        <a:bodyPr/>
        <a:lstStyle/>
        <a:p>
          <a:r>
            <a:rPr lang="en-US"/>
            <a:t>Check In</a:t>
          </a:r>
        </a:p>
      </dgm:t>
    </dgm:pt>
    <dgm:pt modelId="{F5551A38-A686-4F2C-B773-9A99AF39CB66}" type="parTrans" cxnId="{FA1072EA-64A3-4FFD-B161-27030FC692EF}">
      <dgm:prSet/>
      <dgm:spPr/>
      <dgm:t>
        <a:bodyPr/>
        <a:lstStyle/>
        <a:p>
          <a:endParaRPr lang="en-US"/>
        </a:p>
      </dgm:t>
    </dgm:pt>
    <dgm:pt modelId="{3592A74E-12D6-4C12-9A24-BDD734958F0D}" type="sibTrans" cxnId="{FA1072EA-64A3-4FFD-B161-27030FC692EF}">
      <dgm:prSet/>
      <dgm:spPr/>
      <dgm:t>
        <a:bodyPr/>
        <a:lstStyle/>
        <a:p>
          <a:endParaRPr lang="en-US"/>
        </a:p>
      </dgm:t>
    </dgm:pt>
    <dgm:pt modelId="{A1DE371E-2E4B-4138-9CC1-985342640EC6}">
      <dgm:prSet/>
      <dgm:spPr/>
      <dgm:t>
        <a:bodyPr/>
        <a:lstStyle/>
        <a:p>
          <a:r>
            <a:rPr lang="en-GB"/>
            <a:t>Group game/ icebreaker</a:t>
          </a:r>
          <a:endParaRPr lang="en-US"/>
        </a:p>
      </dgm:t>
    </dgm:pt>
    <dgm:pt modelId="{63174DA5-0584-440D-AD7C-63ADA6D738B8}" type="parTrans" cxnId="{5B2DD9B4-4D92-4354-A3ED-078051630682}">
      <dgm:prSet/>
      <dgm:spPr/>
      <dgm:t>
        <a:bodyPr/>
        <a:lstStyle/>
        <a:p>
          <a:endParaRPr lang="en-US"/>
        </a:p>
      </dgm:t>
    </dgm:pt>
    <dgm:pt modelId="{883ABF50-84A2-4C0A-B29C-B53197A08CA3}" type="sibTrans" cxnId="{5B2DD9B4-4D92-4354-A3ED-078051630682}">
      <dgm:prSet/>
      <dgm:spPr/>
      <dgm:t>
        <a:bodyPr/>
        <a:lstStyle/>
        <a:p>
          <a:endParaRPr lang="en-US"/>
        </a:p>
      </dgm:t>
    </dgm:pt>
    <dgm:pt modelId="{F595398A-05FC-4B4C-9B48-263B2EC1542E}">
      <dgm:prSet/>
      <dgm:spPr/>
      <dgm:t>
        <a:bodyPr/>
        <a:lstStyle/>
        <a:p>
          <a:r>
            <a:rPr lang="en-GB"/>
            <a:t>Our Values </a:t>
          </a:r>
          <a:endParaRPr lang="en-US"/>
        </a:p>
      </dgm:t>
    </dgm:pt>
    <dgm:pt modelId="{BE8092D7-3CD1-4DDE-B5A9-8CB9F4B406D2}" type="parTrans" cxnId="{B1BCFF29-C797-4221-8536-4573D0C70B37}">
      <dgm:prSet/>
      <dgm:spPr/>
      <dgm:t>
        <a:bodyPr/>
        <a:lstStyle/>
        <a:p>
          <a:endParaRPr lang="en-US"/>
        </a:p>
      </dgm:t>
    </dgm:pt>
    <dgm:pt modelId="{558A0082-51C2-4948-9A28-D838F9FB24C0}" type="sibTrans" cxnId="{B1BCFF29-C797-4221-8536-4573D0C70B37}">
      <dgm:prSet/>
      <dgm:spPr/>
      <dgm:t>
        <a:bodyPr/>
        <a:lstStyle/>
        <a:p>
          <a:endParaRPr lang="en-US"/>
        </a:p>
      </dgm:t>
    </dgm:pt>
    <dgm:pt modelId="{E4887C9E-4F0F-4148-9930-844BEB79E742}">
      <dgm:prSet/>
      <dgm:spPr/>
      <dgm:t>
        <a:bodyPr/>
        <a:lstStyle/>
        <a:p>
          <a:r>
            <a:rPr lang="en-US"/>
            <a:t>Choices &amp; Consequences – Drama activity</a:t>
          </a:r>
        </a:p>
      </dgm:t>
    </dgm:pt>
    <dgm:pt modelId="{CFB3279F-B2EB-4F1C-8560-6BAFA98A4423}" type="parTrans" cxnId="{A75E46F5-2B3A-4B9C-BAE7-0750F1FA9966}">
      <dgm:prSet/>
      <dgm:spPr/>
      <dgm:t>
        <a:bodyPr/>
        <a:lstStyle/>
        <a:p>
          <a:endParaRPr lang="en-US"/>
        </a:p>
      </dgm:t>
    </dgm:pt>
    <dgm:pt modelId="{CAA76A9B-E05E-43BC-AF1F-CF9BD5866AFD}" type="sibTrans" cxnId="{A75E46F5-2B3A-4B9C-BAE7-0750F1FA9966}">
      <dgm:prSet/>
      <dgm:spPr/>
      <dgm:t>
        <a:bodyPr/>
        <a:lstStyle/>
        <a:p>
          <a:endParaRPr lang="en-US"/>
        </a:p>
      </dgm:t>
    </dgm:pt>
    <dgm:pt modelId="{E09E6B56-40A5-42ED-A5EC-451FD6F6E32C}">
      <dgm:prSet/>
      <dgm:spPr/>
      <dgm:t>
        <a:bodyPr/>
        <a:lstStyle/>
        <a:p>
          <a:r>
            <a:rPr lang="en-GB"/>
            <a:t>Being confident in our choices </a:t>
          </a:r>
          <a:endParaRPr lang="en-US"/>
        </a:p>
      </dgm:t>
    </dgm:pt>
    <dgm:pt modelId="{CDDCDBA6-91C4-4872-885E-90F270F9A6C6}" type="parTrans" cxnId="{B7E2CDF1-6DF5-4E00-A9F6-957EA887816C}">
      <dgm:prSet/>
      <dgm:spPr/>
      <dgm:t>
        <a:bodyPr/>
        <a:lstStyle/>
        <a:p>
          <a:endParaRPr lang="en-US"/>
        </a:p>
      </dgm:t>
    </dgm:pt>
    <dgm:pt modelId="{5264EBD0-2FC5-4AC4-9C4F-66AFFA268DD1}" type="sibTrans" cxnId="{B7E2CDF1-6DF5-4E00-A9F6-957EA887816C}">
      <dgm:prSet/>
      <dgm:spPr/>
      <dgm:t>
        <a:bodyPr/>
        <a:lstStyle/>
        <a:p>
          <a:endParaRPr lang="en-US"/>
        </a:p>
      </dgm:t>
    </dgm:pt>
    <dgm:pt modelId="{C290C93B-3956-4300-84DF-A7BDF734F358}">
      <dgm:prSet/>
      <dgm:spPr/>
      <dgm:t>
        <a:bodyPr/>
        <a:lstStyle/>
        <a:p>
          <a:r>
            <a:rPr lang="en-US"/>
            <a:t>Managing Emotions</a:t>
          </a:r>
        </a:p>
      </dgm:t>
    </dgm:pt>
    <dgm:pt modelId="{D94C06BB-82AA-47B5-B620-E4CAF297368F}" type="parTrans" cxnId="{F99091E1-0AE9-4C78-9EC2-913A49EA7D7B}">
      <dgm:prSet/>
      <dgm:spPr/>
      <dgm:t>
        <a:bodyPr/>
        <a:lstStyle/>
        <a:p>
          <a:endParaRPr lang="en-US"/>
        </a:p>
      </dgm:t>
    </dgm:pt>
    <dgm:pt modelId="{BE4E37B7-ED09-426D-8BF4-572E83B38A49}" type="sibTrans" cxnId="{F99091E1-0AE9-4C78-9EC2-913A49EA7D7B}">
      <dgm:prSet/>
      <dgm:spPr/>
      <dgm:t>
        <a:bodyPr/>
        <a:lstStyle/>
        <a:p>
          <a:endParaRPr lang="en-US"/>
        </a:p>
      </dgm:t>
    </dgm:pt>
    <dgm:pt modelId="{DFE8F61B-1385-4D07-8B49-A8E2D5E75214}">
      <dgm:prSet/>
      <dgm:spPr/>
      <dgm:t>
        <a:bodyPr/>
        <a:lstStyle/>
        <a:p>
          <a:r>
            <a:rPr lang="en-GB"/>
            <a:t>Check Out</a:t>
          </a:r>
          <a:endParaRPr lang="en-US"/>
        </a:p>
      </dgm:t>
    </dgm:pt>
    <dgm:pt modelId="{E691AFE9-6C1D-4F09-BE85-F4EA4FA4D0D2}" type="parTrans" cxnId="{D29063F1-EAE3-4823-9DC3-0C3E7299FD86}">
      <dgm:prSet/>
      <dgm:spPr/>
      <dgm:t>
        <a:bodyPr/>
        <a:lstStyle/>
        <a:p>
          <a:endParaRPr lang="en-US"/>
        </a:p>
      </dgm:t>
    </dgm:pt>
    <dgm:pt modelId="{DF44883B-A40B-4226-81EF-F649476316B2}" type="sibTrans" cxnId="{D29063F1-EAE3-4823-9DC3-0C3E7299FD86}">
      <dgm:prSet/>
      <dgm:spPr/>
      <dgm:t>
        <a:bodyPr/>
        <a:lstStyle/>
        <a:p>
          <a:endParaRPr lang="en-US"/>
        </a:p>
      </dgm:t>
    </dgm:pt>
    <dgm:pt modelId="{AB087EF1-A80A-4F6C-B9D2-0515DC81417B}" type="pres">
      <dgm:prSet presAssocID="{89135B05-5E8B-4C5D-B89A-C608F51B87C7}" presName="root" presStyleCnt="0">
        <dgm:presLayoutVars>
          <dgm:dir/>
          <dgm:resizeHandles val="exact"/>
        </dgm:presLayoutVars>
      </dgm:prSet>
      <dgm:spPr/>
    </dgm:pt>
    <dgm:pt modelId="{1A616705-6285-44E9-9291-A976794D9D7C}" type="pres">
      <dgm:prSet presAssocID="{19D5AE07-C8E9-4975-AC5C-D0A54FBDF06E}" presName="compNode" presStyleCnt="0"/>
      <dgm:spPr/>
    </dgm:pt>
    <dgm:pt modelId="{870B815A-37B9-4AB4-975D-D22FC34C3AE6}" type="pres">
      <dgm:prSet presAssocID="{19D5AE07-C8E9-4975-AC5C-D0A54FBDF06E}" presName="bgRect" presStyleLbl="bgShp" presStyleIdx="0" presStyleCnt="7"/>
      <dgm:spPr/>
    </dgm:pt>
    <dgm:pt modelId="{55720F02-C11F-4771-8ABB-FE830BC0CFDB}" type="pres">
      <dgm:prSet presAssocID="{19D5AE07-C8E9-4975-AC5C-D0A54FBDF06E}"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arning"/>
        </a:ext>
      </dgm:extLst>
    </dgm:pt>
    <dgm:pt modelId="{042767BA-CCD8-4DAF-88EF-E6134E57F655}" type="pres">
      <dgm:prSet presAssocID="{19D5AE07-C8E9-4975-AC5C-D0A54FBDF06E}" presName="spaceRect" presStyleCnt="0"/>
      <dgm:spPr/>
    </dgm:pt>
    <dgm:pt modelId="{980F929C-9962-4B62-94FB-B6D22B9699B4}" type="pres">
      <dgm:prSet presAssocID="{19D5AE07-C8E9-4975-AC5C-D0A54FBDF06E}" presName="parTx" presStyleLbl="revTx" presStyleIdx="0" presStyleCnt="7">
        <dgm:presLayoutVars>
          <dgm:chMax val="0"/>
          <dgm:chPref val="0"/>
        </dgm:presLayoutVars>
      </dgm:prSet>
      <dgm:spPr/>
    </dgm:pt>
    <dgm:pt modelId="{2F1149A1-878B-451E-B308-74005508966B}" type="pres">
      <dgm:prSet presAssocID="{3592A74E-12D6-4C12-9A24-BDD734958F0D}" presName="sibTrans" presStyleCnt="0"/>
      <dgm:spPr/>
    </dgm:pt>
    <dgm:pt modelId="{FFD673E3-B3C0-4F32-8FDE-486073092402}" type="pres">
      <dgm:prSet presAssocID="{A1DE371E-2E4B-4138-9CC1-985342640EC6}" presName="compNode" presStyleCnt="0"/>
      <dgm:spPr/>
    </dgm:pt>
    <dgm:pt modelId="{37E4C207-A03E-42CD-8275-0920218A711F}" type="pres">
      <dgm:prSet presAssocID="{A1DE371E-2E4B-4138-9CC1-985342640EC6}" presName="bgRect" presStyleLbl="bgShp" presStyleIdx="1" presStyleCnt="7"/>
      <dgm:spPr/>
    </dgm:pt>
    <dgm:pt modelId="{BA83D834-F40A-4E17-8B71-391A43553DF3}" type="pres">
      <dgm:prSet presAssocID="{A1DE371E-2E4B-4138-9CC1-985342640EC6}"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ame controller"/>
        </a:ext>
      </dgm:extLst>
    </dgm:pt>
    <dgm:pt modelId="{24836B6E-5011-4FB8-8815-83B55A5E981C}" type="pres">
      <dgm:prSet presAssocID="{A1DE371E-2E4B-4138-9CC1-985342640EC6}" presName="spaceRect" presStyleCnt="0"/>
      <dgm:spPr/>
    </dgm:pt>
    <dgm:pt modelId="{39D6600A-6FDE-419F-A80A-14B8F18DBEA4}" type="pres">
      <dgm:prSet presAssocID="{A1DE371E-2E4B-4138-9CC1-985342640EC6}" presName="parTx" presStyleLbl="revTx" presStyleIdx="1" presStyleCnt="7">
        <dgm:presLayoutVars>
          <dgm:chMax val="0"/>
          <dgm:chPref val="0"/>
        </dgm:presLayoutVars>
      </dgm:prSet>
      <dgm:spPr/>
    </dgm:pt>
    <dgm:pt modelId="{405B018B-E3C0-4F36-A01F-EFD6EBA9597A}" type="pres">
      <dgm:prSet presAssocID="{883ABF50-84A2-4C0A-B29C-B53197A08CA3}" presName="sibTrans" presStyleCnt="0"/>
      <dgm:spPr/>
    </dgm:pt>
    <dgm:pt modelId="{AC720ECD-04E9-492E-ADA4-96ABE8368F3D}" type="pres">
      <dgm:prSet presAssocID="{F595398A-05FC-4B4C-9B48-263B2EC1542E}" presName="compNode" presStyleCnt="0"/>
      <dgm:spPr/>
    </dgm:pt>
    <dgm:pt modelId="{FCFCC698-FF5B-488B-BACE-B48DB85F9208}" type="pres">
      <dgm:prSet presAssocID="{F595398A-05FC-4B4C-9B48-263B2EC1542E}" presName="bgRect" presStyleLbl="bgShp" presStyleIdx="2" presStyleCnt="7"/>
      <dgm:spPr/>
    </dgm:pt>
    <dgm:pt modelId="{684D116E-85CD-4435-A617-32DE05DD325E}" type="pres">
      <dgm:prSet presAssocID="{F595398A-05FC-4B4C-9B48-263B2EC1542E}"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Diamond outline"/>
        </a:ext>
      </dgm:extLst>
    </dgm:pt>
    <dgm:pt modelId="{AD85273A-45FA-4C04-95D7-355C491EEFDB}" type="pres">
      <dgm:prSet presAssocID="{F595398A-05FC-4B4C-9B48-263B2EC1542E}" presName="spaceRect" presStyleCnt="0"/>
      <dgm:spPr/>
    </dgm:pt>
    <dgm:pt modelId="{AC1665AB-065B-46C9-9AE7-233C63088ACE}" type="pres">
      <dgm:prSet presAssocID="{F595398A-05FC-4B4C-9B48-263B2EC1542E}" presName="parTx" presStyleLbl="revTx" presStyleIdx="2" presStyleCnt="7">
        <dgm:presLayoutVars>
          <dgm:chMax val="0"/>
          <dgm:chPref val="0"/>
        </dgm:presLayoutVars>
      </dgm:prSet>
      <dgm:spPr/>
    </dgm:pt>
    <dgm:pt modelId="{0737187D-B1FE-41D0-8197-4C11F6D91247}" type="pres">
      <dgm:prSet presAssocID="{558A0082-51C2-4948-9A28-D838F9FB24C0}" presName="sibTrans" presStyleCnt="0"/>
      <dgm:spPr/>
    </dgm:pt>
    <dgm:pt modelId="{01A9585C-8573-47FD-B146-4BBF658359AB}" type="pres">
      <dgm:prSet presAssocID="{E4887C9E-4F0F-4148-9930-844BEB79E742}" presName="compNode" presStyleCnt="0"/>
      <dgm:spPr/>
    </dgm:pt>
    <dgm:pt modelId="{594BFF2B-24CC-4742-92B6-AB8973756B05}" type="pres">
      <dgm:prSet presAssocID="{E4887C9E-4F0F-4148-9930-844BEB79E742}" presName="bgRect" presStyleLbl="bgShp" presStyleIdx="3" presStyleCnt="7"/>
      <dgm:spPr/>
    </dgm:pt>
    <dgm:pt modelId="{E7463F04-973A-4FA5-8BD5-0B6104D41A14}" type="pres">
      <dgm:prSet presAssocID="{E4887C9E-4F0F-4148-9930-844BEB79E742}"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Drama with solid fill"/>
        </a:ext>
      </dgm:extLst>
    </dgm:pt>
    <dgm:pt modelId="{39A071D2-7E5D-449E-9B36-A56E79D69AD9}" type="pres">
      <dgm:prSet presAssocID="{E4887C9E-4F0F-4148-9930-844BEB79E742}" presName="spaceRect" presStyleCnt="0"/>
      <dgm:spPr/>
    </dgm:pt>
    <dgm:pt modelId="{CAAEF03F-2789-44FE-8CF6-86484CDC31E8}" type="pres">
      <dgm:prSet presAssocID="{E4887C9E-4F0F-4148-9930-844BEB79E742}" presName="parTx" presStyleLbl="revTx" presStyleIdx="3" presStyleCnt="7">
        <dgm:presLayoutVars>
          <dgm:chMax val="0"/>
          <dgm:chPref val="0"/>
        </dgm:presLayoutVars>
      </dgm:prSet>
      <dgm:spPr/>
    </dgm:pt>
    <dgm:pt modelId="{11E44A64-D968-4434-A082-55A07B5F6FB3}" type="pres">
      <dgm:prSet presAssocID="{CAA76A9B-E05E-43BC-AF1F-CF9BD5866AFD}" presName="sibTrans" presStyleCnt="0"/>
      <dgm:spPr/>
    </dgm:pt>
    <dgm:pt modelId="{7EBDA9E2-BDDC-4FFA-8F1B-2F8A7ECEF8CE}" type="pres">
      <dgm:prSet presAssocID="{E09E6B56-40A5-42ED-A5EC-451FD6F6E32C}" presName="compNode" presStyleCnt="0"/>
      <dgm:spPr/>
    </dgm:pt>
    <dgm:pt modelId="{3511A6B6-642B-4203-8DF2-31573F77BCF2}" type="pres">
      <dgm:prSet presAssocID="{E09E6B56-40A5-42ED-A5EC-451FD6F6E32C}" presName="bgRect" presStyleLbl="bgShp" presStyleIdx="4" presStyleCnt="7"/>
      <dgm:spPr/>
    </dgm:pt>
    <dgm:pt modelId="{193C4099-6E57-4D32-B1AB-41491BDF7F81}" type="pres">
      <dgm:prSet presAssocID="{E09E6B56-40A5-42ED-A5EC-451FD6F6E32C}" presName="iconRect" presStyleLbl="node1" presStyleIdx="4" presStyleCnt="7" custLinFactNeighborX="-13003"/>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Aspiration outline"/>
        </a:ext>
      </dgm:extLst>
    </dgm:pt>
    <dgm:pt modelId="{6085F466-9999-450D-85B6-FCC677633B51}" type="pres">
      <dgm:prSet presAssocID="{E09E6B56-40A5-42ED-A5EC-451FD6F6E32C}" presName="spaceRect" presStyleCnt="0"/>
      <dgm:spPr/>
    </dgm:pt>
    <dgm:pt modelId="{CAA333AD-AE1C-4969-AE26-F32B56BDF01A}" type="pres">
      <dgm:prSet presAssocID="{E09E6B56-40A5-42ED-A5EC-451FD6F6E32C}" presName="parTx" presStyleLbl="revTx" presStyleIdx="4" presStyleCnt="7">
        <dgm:presLayoutVars>
          <dgm:chMax val="0"/>
          <dgm:chPref val="0"/>
        </dgm:presLayoutVars>
      </dgm:prSet>
      <dgm:spPr/>
    </dgm:pt>
    <dgm:pt modelId="{1FB46C3B-2BF3-4FC7-8CF2-B7E05BD52762}" type="pres">
      <dgm:prSet presAssocID="{5264EBD0-2FC5-4AC4-9C4F-66AFFA268DD1}" presName="sibTrans" presStyleCnt="0"/>
      <dgm:spPr/>
    </dgm:pt>
    <dgm:pt modelId="{85E39BBB-0EE5-4864-8A48-AFE2FBE46860}" type="pres">
      <dgm:prSet presAssocID="{C290C93B-3956-4300-84DF-A7BDF734F358}" presName="compNode" presStyleCnt="0"/>
      <dgm:spPr/>
    </dgm:pt>
    <dgm:pt modelId="{9CA529E8-7058-48B0-A7E3-7E49B0CAF50C}" type="pres">
      <dgm:prSet presAssocID="{C290C93B-3956-4300-84DF-A7BDF734F358}" presName="bgRect" presStyleLbl="bgShp" presStyleIdx="5" presStyleCnt="7"/>
      <dgm:spPr/>
    </dgm:pt>
    <dgm:pt modelId="{F466CEB3-32EA-43B0-B89C-124D854EFC5E}" type="pres">
      <dgm:prSet presAssocID="{C290C93B-3956-4300-84DF-A7BDF734F358}"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Head with Gears"/>
        </a:ext>
      </dgm:extLst>
    </dgm:pt>
    <dgm:pt modelId="{5B4E4D31-03D6-41D5-B065-08A5DB2FAD38}" type="pres">
      <dgm:prSet presAssocID="{C290C93B-3956-4300-84DF-A7BDF734F358}" presName="spaceRect" presStyleCnt="0"/>
      <dgm:spPr/>
    </dgm:pt>
    <dgm:pt modelId="{94024EC8-92CC-479D-9C3C-98EE997E7F74}" type="pres">
      <dgm:prSet presAssocID="{C290C93B-3956-4300-84DF-A7BDF734F358}" presName="parTx" presStyleLbl="revTx" presStyleIdx="5" presStyleCnt="7">
        <dgm:presLayoutVars>
          <dgm:chMax val="0"/>
          <dgm:chPref val="0"/>
        </dgm:presLayoutVars>
      </dgm:prSet>
      <dgm:spPr/>
    </dgm:pt>
    <dgm:pt modelId="{9297AA5A-2964-4616-9270-9B048283BBCB}" type="pres">
      <dgm:prSet presAssocID="{BE4E37B7-ED09-426D-8BF4-572E83B38A49}" presName="sibTrans" presStyleCnt="0"/>
      <dgm:spPr/>
    </dgm:pt>
    <dgm:pt modelId="{D2103FB2-C73B-4475-86A3-0E1D47E83483}" type="pres">
      <dgm:prSet presAssocID="{DFE8F61B-1385-4D07-8B49-A8E2D5E75214}" presName="compNode" presStyleCnt="0"/>
      <dgm:spPr/>
    </dgm:pt>
    <dgm:pt modelId="{CA1DF678-9D68-42F6-A280-3D02A345E4DD}" type="pres">
      <dgm:prSet presAssocID="{DFE8F61B-1385-4D07-8B49-A8E2D5E75214}" presName="bgRect" presStyleLbl="bgShp" presStyleIdx="6" presStyleCnt="7"/>
      <dgm:spPr/>
    </dgm:pt>
    <dgm:pt modelId="{505CFD39-DD3B-4388-A939-3B939929C2B8}" type="pres">
      <dgm:prSet presAssocID="{DFE8F61B-1385-4D07-8B49-A8E2D5E75214}"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Barcode"/>
        </a:ext>
      </dgm:extLst>
    </dgm:pt>
    <dgm:pt modelId="{A277B012-A43A-4494-BDEC-0F02F88A0772}" type="pres">
      <dgm:prSet presAssocID="{DFE8F61B-1385-4D07-8B49-A8E2D5E75214}" presName="spaceRect" presStyleCnt="0"/>
      <dgm:spPr/>
    </dgm:pt>
    <dgm:pt modelId="{1A45745B-6EA7-40EC-835D-D65E6CC3D7A7}" type="pres">
      <dgm:prSet presAssocID="{DFE8F61B-1385-4D07-8B49-A8E2D5E75214}" presName="parTx" presStyleLbl="revTx" presStyleIdx="6" presStyleCnt="7">
        <dgm:presLayoutVars>
          <dgm:chMax val="0"/>
          <dgm:chPref val="0"/>
        </dgm:presLayoutVars>
      </dgm:prSet>
      <dgm:spPr/>
    </dgm:pt>
  </dgm:ptLst>
  <dgm:cxnLst>
    <dgm:cxn modelId="{B1BCFF29-C797-4221-8536-4573D0C70B37}" srcId="{89135B05-5E8B-4C5D-B89A-C608F51B87C7}" destId="{F595398A-05FC-4B4C-9B48-263B2EC1542E}" srcOrd="2" destOrd="0" parTransId="{BE8092D7-3CD1-4DDE-B5A9-8CB9F4B406D2}" sibTransId="{558A0082-51C2-4948-9A28-D838F9FB24C0}"/>
    <dgm:cxn modelId="{6F53A72A-15CD-4947-8B0B-AED5DABB4889}" type="presOf" srcId="{DFE8F61B-1385-4D07-8B49-A8E2D5E75214}" destId="{1A45745B-6EA7-40EC-835D-D65E6CC3D7A7}" srcOrd="0" destOrd="0" presId="urn:microsoft.com/office/officeart/2018/2/layout/IconVerticalSolidList"/>
    <dgm:cxn modelId="{CDF0603F-6EBD-4C8A-91F1-C4D2B3F68107}" type="presOf" srcId="{E09E6B56-40A5-42ED-A5EC-451FD6F6E32C}" destId="{CAA333AD-AE1C-4969-AE26-F32B56BDF01A}" srcOrd="0" destOrd="0" presId="urn:microsoft.com/office/officeart/2018/2/layout/IconVerticalSolidList"/>
    <dgm:cxn modelId="{7C86ED93-A103-4F1B-B64D-57EBF627A5A2}" type="presOf" srcId="{E4887C9E-4F0F-4148-9930-844BEB79E742}" destId="{CAAEF03F-2789-44FE-8CF6-86484CDC31E8}" srcOrd="0" destOrd="0" presId="urn:microsoft.com/office/officeart/2018/2/layout/IconVerticalSolidList"/>
    <dgm:cxn modelId="{85E883AA-DA2F-4EC5-A8BE-DCF7DA18662C}" type="presOf" srcId="{C290C93B-3956-4300-84DF-A7BDF734F358}" destId="{94024EC8-92CC-479D-9C3C-98EE997E7F74}" srcOrd="0" destOrd="0" presId="urn:microsoft.com/office/officeart/2018/2/layout/IconVerticalSolidList"/>
    <dgm:cxn modelId="{E414FCAB-2163-4D81-BC3B-FD4DB4580323}" type="presOf" srcId="{19D5AE07-C8E9-4975-AC5C-D0A54FBDF06E}" destId="{980F929C-9962-4B62-94FB-B6D22B9699B4}" srcOrd="0" destOrd="0" presId="urn:microsoft.com/office/officeart/2018/2/layout/IconVerticalSolidList"/>
    <dgm:cxn modelId="{5B2DD9B4-4D92-4354-A3ED-078051630682}" srcId="{89135B05-5E8B-4C5D-B89A-C608F51B87C7}" destId="{A1DE371E-2E4B-4138-9CC1-985342640EC6}" srcOrd="1" destOrd="0" parTransId="{63174DA5-0584-440D-AD7C-63ADA6D738B8}" sibTransId="{883ABF50-84A2-4C0A-B29C-B53197A08CA3}"/>
    <dgm:cxn modelId="{60685EBC-51D0-4B89-90DC-25BA5DCA7CBA}" type="presOf" srcId="{89135B05-5E8B-4C5D-B89A-C608F51B87C7}" destId="{AB087EF1-A80A-4F6C-B9D2-0515DC81417B}" srcOrd="0" destOrd="0" presId="urn:microsoft.com/office/officeart/2018/2/layout/IconVerticalSolidList"/>
    <dgm:cxn modelId="{409AECC8-F0A6-4ECD-8E00-9A99FAE1B165}" type="presOf" srcId="{A1DE371E-2E4B-4138-9CC1-985342640EC6}" destId="{39D6600A-6FDE-419F-A80A-14B8F18DBEA4}" srcOrd="0" destOrd="0" presId="urn:microsoft.com/office/officeart/2018/2/layout/IconVerticalSolidList"/>
    <dgm:cxn modelId="{F99091E1-0AE9-4C78-9EC2-913A49EA7D7B}" srcId="{89135B05-5E8B-4C5D-B89A-C608F51B87C7}" destId="{C290C93B-3956-4300-84DF-A7BDF734F358}" srcOrd="5" destOrd="0" parTransId="{D94C06BB-82AA-47B5-B620-E4CAF297368F}" sibTransId="{BE4E37B7-ED09-426D-8BF4-572E83B38A49}"/>
    <dgm:cxn modelId="{FA1072EA-64A3-4FFD-B161-27030FC692EF}" srcId="{89135B05-5E8B-4C5D-B89A-C608F51B87C7}" destId="{19D5AE07-C8E9-4975-AC5C-D0A54FBDF06E}" srcOrd="0" destOrd="0" parTransId="{F5551A38-A686-4F2C-B773-9A99AF39CB66}" sibTransId="{3592A74E-12D6-4C12-9A24-BDD734958F0D}"/>
    <dgm:cxn modelId="{4402C3EE-9D81-448D-9DA7-A271313513B0}" type="presOf" srcId="{F595398A-05FC-4B4C-9B48-263B2EC1542E}" destId="{AC1665AB-065B-46C9-9AE7-233C63088ACE}" srcOrd="0" destOrd="0" presId="urn:microsoft.com/office/officeart/2018/2/layout/IconVerticalSolidList"/>
    <dgm:cxn modelId="{D29063F1-EAE3-4823-9DC3-0C3E7299FD86}" srcId="{89135B05-5E8B-4C5D-B89A-C608F51B87C7}" destId="{DFE8F61B-1385-4D07-8B49-A8E2D5E75214}" srcOrd="6" destOrd="0" parTransId="{E691AFE9-6C1D-4F09-BE85-F4EA4FA4D0D2}" sibTransId="{DF44883B-A40B-4226-81EF-F649476316B2}"/>
    <dgm:cxn modelId="{B7E2CDF1-6DF5-4E00-A9F6-957EA887816C}" srcId="{89135B05-5E8B-4C5D-B89A-C608F51B87C7}" destId="{E09E6B56-40A5-42ED-A5EC-451FD6F6E32C}" srcOrd="4" destOrd="0" parTransId="{CDDCDBA6-91C4-4872-885E-90F270F9A6C6}" sibTransId="{5264EBD0-2FC5-4AC4-9C4F-66AFFA268DD1}"/>
    <dgm:cxn modelId="{A75E46F5-2B3A-4B9C-BAE7-0750F1FA9966}" srcId="{89135B05-5E8B-4C5D-B89A-C608F51B87C7}" destId="{E4887C9E-4F0F-4148-9930-844BEB79E742}" srcOrd="3" destOrd="0" parTransId="{CFB3279F-B2EB-4F1C-8560-6BAFA98A4423}" sibTransId="{CAA76A9B-E05E-43BC-AF1F-CF9BD5866AFD}"/>
    <dgm:cxn modelId="{2BCC7E6B-DE1C-4FAE-9FCD-C9B4759206C7}" type="presParOf" srcId="{AB087EF1-A80A-4F6C-B9D2-0515DC81417B}" destId="{1A616705-6285-44E9-9291-A976794D9D7C}" srcOrd="0" destOrd="0" presId="urn:microsoft.com/office/officeart/2018/2/layout/IconVerticalSolidList"/>
    <dgm:cxn modelId="{1E316724-E7A2-483A-9FA6-DD9E2D7F62D3}" type="presParOf" srcId="{1A616705-6285-44E9-9291-A976794D9D7C}" destId="{870B815A-37B9-4AB4-975D-D22FC34C3AE6}" srcOrd="0" destOrd="0" presId="urn:microsoft.com/office/officeart/2018/2/layout/IconVerticalSolidList"/>
    <dgm:cxn modelId="{AA8ACCB3-C4F6-4A2E-AAC8-3F00860216A7}" type="presParOf" srcId="{1A616705-6285-44E9-9291-A976794D9D7C}" destId="{55720F02-C11F-4771-8ABB-FE830BC0CFDB}" srcOrd="1" destOrd="0" presId="urn:microsoft.com/office/officeart/2018/2/layout/IconVerticalSolidList"/>
    <dgm:cxn modelId="{653D1429-7E21-4F46-A854-AA48E66E1293}" type="presParOf" srcId="{1A616705-6285-44E9-9291-A976794D9D7C}" destId="{042767BA-CCD8-4DAF-88EF-E6134E57F655}" srcOrd="2" destOrd="0" presId="urn:microsoft.com/office/officeart/2018/2/layout/IconVerticalSolidList"/>
    <dgm:cxn modelId="{182DBE9C-D189-47E5-96CD-55063E432F95}" type="presParOf" srcId="{1A616705-6285-44E9-9291-A976794D9D7C}" destId="{980F929C-9962-4B62-94FB-B6D22B9699B4}" srcOrd="3" destOrd="0" presId="urn:microsoft.com/office/officeart/2018/2/layout/IconVerticalSolidList"/>
    <dgm:cxn modelId="{9C7B5133-5DA2-447D-B394-4A9A51232129}" type="presParOf" srcId="{AB087EF1-A80A-4F6C-B9D2-0515DC81417B}" destId="{2F1149A1-878B-451E-B308-74005508966B}" srcOrd="1" destOrd="0" presId="urn:microsoft.com/office/officeart/2018/2/layout/IconVerticalSolidList"/>
    <dgm:cxn modelId="{646C2052-FD0B-4089-BB56-5D45DCC04289}" type="presParOf" srcId="{AB087EF1-A80A-4F6C-B9D2-0515DC81417B}" destId="{FFD673E3-B3C0-4F32-8FDE-486073092402}" srcOrd="2" destOrd="0" presId="urn:microsoft.com/office/officeart/2018/2/layout/IconVerticalSolidList"/>
    <dgm:cxn modelId="{88EAF9D7-46CA-4E0A-9B22-E0EF28287B44}" type="presParOf" srcId="{FFD673E3-B3C0-4F32-8FDE-486073092402}" destId="{37E4C207-A03E-42CD-8275-0920218A711F}" srcOrd="0" destOrd="0" presId="urn:microsoft.com/office/officeart/2018/2/layout/IconVerticalSolidList"/>
    <dgm:cxn modelId="{E01C6B00-3EE8-4B82-B3EE-8E575DC68940}" type="presParOf" srcId="{FFD673E3-B3C0-4F32-8FDE-486073092402}" destId="{BA83D834-F40A-4E17-8B71-391A43553DF3}" srcOrd="1" destOrd="0" presId="urn:microsoft.com/office/officeart/2018/2/layout/IconVerticalSolidList"/>
    <dgm:cxn modelId="{42AB6089-B965-4E8D-95AF-BBDFAC8F2D28}" type="presParOf" srcId="{FFD673E3-B3C0-4F32-8FDE-486073092402}" destId="{24836B6E-5011-4FB8-8815-83B55A5E981C}" srcOrd="2" destOrd="0" presId="urn:microsoft.com/office/officeart/2018/2/layout/IconVerticalSolidList"/>
    <dgm:cxn modelId="{37B9395D-A151-4266-8F18-FEF2E7409D2C}" type="presParOf" srcId="{FFD673E3-B3C0-4F32-8FDE-486073092402}" destId="{39D6600A-6FDE-419F-A80A-14B8F18DBEA4}" srcOrd="3" destOrd="0" presId="urn:microsoft.com/office/officeart/2018/2/layout/IconVerticalSolidList"/>
    <dgm:cxn modelId="{BC3592DA-DE85-4472-874F-020A0F898AF5}" type="presParOf" srcId="{AB087EF1-A80A-4F6C-B9D2-0515DC81417B}" destId="{405B018B-E3C0-4F36-A01F-EFD6EBA9597A}" srcOrd="3" destOrd="0" presId="urn:microsoft.com/office/officeart/2018/2/layout/IconVerticalSolidList"/>
    <dgm:cxn modelId="{92E95190-EBFD-4A9F-B32B-1ED4A968B960}" type="presParOf" srcId="{AB087EF1-A80A-4F6C-B9D2-0515DC81417B}" destId="{AC720ECD-04E9-492E-ADA4-96ABE8368F3D}" srcOrd="4" destOrd="0" presId="urn:microsoft.com/office/officeart/2018/2/layout/IconVerticalSolidList"/>
    <dgm:cxn modelId="{38E14FF3-92E9-42AB-ACA7-9200189C6D48}" type="presParOf" srcId="{AC720ECD-04E9-492E-ADA4-96ABE8368F3D}" destId="{FCFCC698-FF5B-488B-BACE-B48DB85F9208}" srcOrd="0" destOrd="0" presId="urn:microsoft.com/office/officeart/2018/2/layout/IconVerticalSolidList"/>
    <dgm:cxn modelId="{88CF1909-5AD6-4FA0-BE26-0E3E7EF8DDB8}" type="presParOf" srcId="{AC720ECD-04E9-492E-ADA4-96ABE8368F3D}" destId="{684D116E-85CD-4435-A617-32DE05DD325E}" srcOrd="1" destOrd="0" presId="urn:microsoft.com/office/officeart/2018/2/layout/IconVerticalSolidList"/>
    <dgm:cxn modelId="{F928AE35-F4CE-477B-BDD8-BFDF8594CB3C}" type="presParOf" srcId="{AC720ECD-04E9-492E-ADA4-96ABE8368F3D}" destId="{AD85273A-45FA-4C04-95D7-355C491EEFDB}" srcOrd="2" destOrd="0" presId="urn:microsoft.com/office/officeart/2018/2/layout/IconVerticalSolidList"/>
    <dgm:cxn modelId="{987A45B1-808E-4AF7-9BE2-F26A18130A95}" type="presParOf" srcId="{AC720ECD-04E9-492E-ADA4-96ABE8368F3D}" destId="{AC1665AB-065B-46C9-9AE7-233C63088ACE}" srcOrd="3" destOrd="0" presId="urn:microsoft.com/office/officeart/2018/2/layout/IconVerticalSolidList"/>
    <dgm:cxn modelId="{9EC3F701-07EB-44A2-8141-B035346E738B}" type="presParOf" srcId="{AB087EF1-A80A-4F6C-B9D2-0515DC81417B}" destId="{0737187D-B1FE-41D0-8197-4C11F6D91247}" srcOrd="5" destOrd="0" presId="urn:microsoft.com/office/officeart/2018/2/layout/IconVerticalSolidList"/>
    <dgm:cxn modelId="{9A407311-F16E-4030-B059-5091E43E3373}" type="presParOf" srcId="{AB087EF1-A80A-4F6C-B9D2-0515DC81417B}" destId="{01A9585C-8573-47FD-B146-4BBF658359AB}" srcOrd="6" destOrd="0" presId="urn:microsoft.com/office/officeart/2018/2/layout/IconVerticalSolidList"/>
    <dgm:cxn modelId="{489EEBAD-BF86-45F7-8D8F-D036D45845C6}" type="presParOf" srcId="{01A9585C-8573-47FD-B146-4BBF658359AB}" destId="{594BFF2B-24CC-4742-92B6-AB8973756B05}" srcOrd="0" destOrd="0" presId="urn:microsoft.com/office/officeart/2018/2/layout/IconVerticalSolidList"/>
    <dgm:cxn modelId="{5E8D2BA4-F9C6-4E62-8827-5F9A77D135DF}" type="presParOf" srcId="{01A9585C-8573-47FD-B146-4BBF658359AB}" destId="{E7463F04-973A-4FA5-8BD5-0B6104D41A14}" srcOrd="1" destOrd="0" presId="urn:microsoft.com/office/officeart/2018/2/layout/IconVerticalSolidList"/>
    <dgm:cxn modelId="{778B8424-A417-482C-8F4F-69CB90EFDCE1}" type="presParOf" srcId="{01A9585C-8573-47FD-B146-4BBF658359AB}" destId="{39A071D2-7E5D-449E-9B36-A56E79D69AD9}" srcOrd="2" destOrd="0" presId="urn:microsoft.com/office/officeart/2018/2/layout/IconVerticalSolidList"/>
    <dgm:cxn modelId="{505D2DDF-51E6-4FED-889B-FC103CF70EAC}" type="presParOf" srcId="{01A9585C-8573-47FD-B146-4BBF658359AB}" destId="{CAAEF03F-2789-44FE-8CF6-86484CDC31E8}" srcOrd="3" destOrd="0" presId="urn:microsoft.com/office/officeart/2018/2/layout/IconVerticalSolidList"/>
    <dgm:cxn modelId="{61C87AAC-AC9E-4740-9AF4-F7962C48ACD0}" type="presParOf" srcId="{AB087EF1-A80A-4F6C-B9D2-0515DC81417B}" destId="{11E44A64-D968-4434-A082-55A07B5F6FB3}" srcOrd="7" destOrd="0" presId="urn:microsoft.com/office/officeart/2018/2/layout/IconVerticalSolidList"/>
    <dgm:cxn modelId="{2D73F922-2252-435F-BC71-4BF84809A4F6}" type="presParOf" srcId="{AB087EF1-A80A-4F6C-B9D2-0515DC81417B}" destId="{7EBDA9E2-BDDC-4FFA-8F1B-2F8A7ECEF8CE}" srcOrd="8" destOrd="0" presId="urn:microsoft.com/office/officeart/2018/2/layout/IconVerticalSolidList"/>
    <dgm:cxn modelId="{B9D7D7E8-B05C-4626-84E8-630E1E00DDD3}" type="presParOf" srcId="{7EBDA9E2-BDDC-4FFA-8F1B-2F8A7ECEF8CE}" destId="{3511A6B6-642B-4203-8DF2-31573F77BCF2}" srcOrd="0" destOrd="0" presId="urn:microsoft.com/office/officeart/2018/2/layout/IconVerticalSolidList"/>
    <dgm:cxn modelId="{487B6E07-CB3E-4B60-86B6-86E85C34BCEF}" type="presParOf" srcId="{7EBDA9E2-BDDC-4FFA-8F1B-2F8A7ECEF8CE}" destId="{193C4099-6E57-4D32-B1AB-41491BDF7F81}" srcOrd="1" destOrd="0" presId="urn:microsoft.com/office/officeart/2018/2/layout/IconVerticalSolidList"/>
    <dgm:cxn modelId="{7DE5F997-8194-4352-B581-029EDB067B44}" type="presParOf" srcId="{7EBDA9E2-BDDC-4FFA-8F1B-2F8A7ECEF8CE}" destId="{6085F466-9999-450D-85B6-FCC677633B51}" srcOrd="2" destOrd="0" presId="urn:microsoft.com/office/officeart/2018/2/layout/IconVerticalSolidList"/>
    <dgm:cxn modelId="{31FCEC23-0A4F-4472-806D-2B14E793CB05}" type="presParOf" srcId="{7EBDA9E2-BDDC-4FFA-8F1B-2F8A7ECEF8CE}" destId="{CAA333AD-AE1C-4969-AE26-F32B56BDF01A}" srcOrd="3" destOrd="0" presId="urn:microsoft.com/office/officeart/2018/2/layout/IconVerticalSolidList"/>
    <dgm:cxn modelId="{BF15655E-5960-422A-B6BE-2C4CDF16DD7E}" type="presParOf" srcId="{AB087EF1-A80A-4F6C-B9D2-0515DC81417B}" destId="{1FB46C3B-2BF3-4FC7-8CF2-B7E05BD52762}" srcOrd="9" destOrd="0" presId="urn:microsoft.com/office/officeart/2018/2/layout/IconVerticalSolidList"/>
    <dgm:cxn modelId="{5EABE279-2E44-478E-968B-8153601A2533}" type="presParOf" srcId="{AB087EF1-A80A-4F6C-B9D2-0515DC81417B}" destId="{85E39BBB-0EE5-4864-8A48-AFE2FBE46860}" srcOrd="10" destOrd="0" presId="urn:microsoft.com/office/officeart/2018/2/layout/IconVerticalSolidList"/>
    <dgm:cxn modelId="{AF9C3FD3-2376-4853-AC11-EE3D9047FD05}" type="presParOf" srcId="{85E39BBB-0EE5-4864-8A48-AFE2FBE46860}" destId="{9CA529E8-7058-48B0-A7E3-7E49B0CAF50C}" srcOrd="0" destOrd="0" presId="urn:microsoft.com/office/officeart/2018/2/layout/IconVerticalSolidList"/>
    <dgm:cxn modelId="{781D4A43-3EA5-4DF9-BBFA-68673190C065}" type="presParOf" srcId="{85E39BBB-0EE5-4864-8A48-AFE2FBE46860}" destId="{F466CEB3-32EA-43B0-B89C-124D854EFC5E}" srcOrd="1" destOrd="0" presId="urn:microsoft.com/office/officeart/2018/2/layout/IconVerticalSolidList"/>
    <dgm:cxn modelId="{D8376637-F1E0-4FEF-A3EB-16348F93BD35}" type="presParOf" srcId="{85E39BBB-0EE5-4864-8A48-AFE2FBE46860}" destId="{5B4E4D31-03D6-41D5-B065-08A5DB2FAD38}" srcOrd="2" destOrd="0" presId="urn:microsoft.com/office/officeart/2018/2/layout/IconVerticalSolidList"/>
    <dgm:cxn modelId="{E312BBD6-7CBB-4293-B9C6-E8156D47877C}" type="presParOf" srcId="{85E39BBB-0EE5-4864-8A48-AFE2FBE46860}" destId="{94024EC8-92CC-479D-9C3C-98EE997E7F74}" srcOrd="3" destOrd="0" presId="urn:microsoft.com/office/officeart/2018/2/layout/IconVerticalSolidList"/>
    <dgm:cxn modelId="{90E621E7-282A-471E-9F67-2AD65FDBA727}" type="presParOf" srcId="{AB087EF1-A80A-4F6C-B9D2-0515DC81417B}" destId="{9297AA5A-2964-4616-9270-9B048283BBCB}" srcOrd="11" destOrd="0" presId="urn:microsoft.com/office/officeart/2018/2/layout/IconVerticalSolidList"/>
    <dgm:cxn modelId="{79849DFF-F83A-4B91-9512-03FD20FD0199}" type="presParOf" srcId="{AB087EF1-A80A-4F6C-B9D2-0515DC81417B}" destId="{D2103FB2-C73B-4475-86A3-0E1D47E83483}" srcOrd="12" destOrd="0" presId="urn:microsoft.com/office/officeart/2018/2/layout/IconVerticalSolidList"/>
    <dgm:cxn modelId="{F957D128-6F45-47BC-996B-61DE268E9BEA}" type="presParOf" srcId="{D2103FB2-C73B-4475-86A3-0E1D47E83483}" destId="{CA1DF678-9D68-42F6-A280-3D02A345E4DD}" srcOrd="0" destOrd="0" presId="urn:microsoft.com/office/officeart/2018/2/layout/IconVerticalSolidList"/>
    <dgm:cxn modelId="{98524066-48D5-464C-9D2A-1F69B6A48575}" type="presParOf" srcId="{D2103FB2-C73B-4475-86A3-0E1D47E83483}" destId="{505CFD39-DD3B-4388-A939-3B939929C2B8}" srcOrd="1" destOrd="0" presId="urn:microsoft.com/office/officeart/2018/2/layout/IconVerticalSolidList"/>
    <dgm:cxn modelId="{CE6F580F-ED62-498A-9F76-BB0D013F503C}" type="presParOf" srcId="{D2103FB2-C73B-4475-86A3-0E1D47E83483}" destId="{A277B012-A43A-4494-BDEC-0F02F88A0772}" srcOrd="2" destOrd="0" presId="urn:microsoft.com/office/officeart/2018/2/layout/IconVerticalSolidList"/>
    <dgm:cxn modelId="{A399BDDB-3701-4FA8-8182-78F827050602}" type="presParOf" srcId="{D2103FB2-C73B-4475-86A3-0E1D47E83483}" destId="{1A45745B-6EA7-40EC-835D-D65E6CC3D7A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4C90093-ADCF-43F7-940F-6E9AB965EC5C}" type="doc">
      <dgm:prSet loTypeId="urn:microsoft.com/office/officeart/2016/7/layout/ChevronBlockProcess" loCatId="process" qsTypeId="urn:microsoft.com/office/officeart/2005/8/quickstyle/simple1" qsCatId="simple" csTypeId="urn:microsoft.com/office/officeart/2005/8/colors/accent5_2" csCatId="accent5" phldr="1"/>
      <dgm:spPr/>
      <dgm:t>
        <a:bodyPr/>
        <a:lstStyle/>
        <a:p>
          <a:endParaRPr lang="en-US"/>
        </a:p>
      </dgm:t>
    </dgm:pt>
    <dgm:pt modelId="{5926D694-2748-442D-B91C-92C3A0811CD7}">
      <dgm:prSet/>
      <dgm:spPr/>
      <dgm:t>
        <a:bodyPr/>
        <a:lstStyle/>
        <a:p>
          <a:r>
            <a:rPr lang="en-US"/>
            <a:t>Identify Emotion</a:t>
          </a:r>
        </a:p>
      </dgm:t>
    </dgm:pt>
    <dgm:pt modelId="{2B292480-921A-4D8E-B0FB-0E71F2159D3B}" type="parTrans" cxnId="{306F2071-4E5F-4AD9-875A-FF9FECEC2AA8}">
      <dgm:prSet/>
      <dgm:spPr/>
      <dgm:t>
        <a:bodyPr/>
        <a:lstStyle/>
        <a:p>
          <a:endParaRPr lang="en-US"/>
        </a:p>
      </dgm:t>
    </dgm:pt>
    <dgm:pt modelId="{9BF19F23-A759-453A-AC35-76A90AD66A4D}" type="sibTrans" cxnId="{306F2071-4E5F-4AD9-875A-FF9FECEC2AA8}">
      <dgm:prSet/>
      <dgm:spPr/>
      <dgm:t>
        <a:bodyPr/>
        <a:lstStyle/>
        <a:p>
          <a:endParaRPr lang="en-US"/>
        </a:p>
      </dgm:t>
    </dgm:pt>
    <dgm:pt modelId="{224B06AD-2C43-494C-856B-201F5400E40B}">
      <dgm:prSet/>
      <dgm:spPr/>
      <dgm:t>
        <a:bodyPr/>
        <a:lstStyle/>
        <a:p>
          <a:endParaRPr lang="en-US"/>
        </a:p>
      </dgm:t>
    </dgm:pt>
    <dgm:pt modelId="{00A0B441-373E-4AD6-BB7A-5AFF9A82A037}" type="parTrans" cxnId="{BE05EB3A-F93B-413B-A267-5681061B435E}">
      <dgm:prSet/>
      <dgm:spPr/>
      <dgm:t>
        <a:bodyPr/>
        <a:lstStyle/>
        <a:p>
          <a:endParaRPr lang="en-US"/>
        </a:p>
      </dgm:t>
    </dgm:pt>
    <dgm:pt modelId="{FB652E33-C0ED-4AF7-B2CB-678CA5E9B53E}" type="sibTrans" cxnId="{BE05EB3A-F93B-413B-A267-5681061B435E}">
      <dgm:prSet/>
      <dgm:spPr/>
      <dgm:t>
        <a:bodyPr/>
        <a:lstStyle/>
        <a:p>
          <a:endParaRPr lang="en-US"/>
        </a:p>
      </dgm:t>
    </dgm:pt>
    <dgm:pt modelId="{E0F26762-97B4-4454-86D2-963E6BF89A79}">
      <dgm:prSet/>
      <dgm:spPr/>
      <dgm:t>
        <a:bodyPr/>
        <a:lstStyle/>
        <a:p>
          <a:r>
            <a:rPr lang="en-US"/>
            <a:t>How do I feel? Where do I feel the emotion in my body? Label and accept the emotion.</a:t>
          </a:r>
        </a:p>
      </dgm:t>
    </dgm:pt>
    <dgm:pt modelId="{09D41089-416D-4E57-9672-4BB7963EDA3D}" type="parTrans" cxnId="{4945531A-FFAB-48A4-B0E3-FE03A75E9D11}">
      <dgm:prSet/>
      <dgm:spPr/>
      <dgm:t>
        <a:bodyPr/>
        <a:lstStyle/>
        <a:p>
          <a:endParaRPr lang="en-US"/>
        </a:p>
      </dgm:t>
    </dgm:pt>
    <dgm:pt modelId="{84BE0EEB-A5F1-4C59-8161-F725BD56F57D}" type="sibTrans" cxnId="{4945531A-FFAB-48A4-B0E3-FE03A75E9D11}">
      <dgm:prSet/>
      <dgm:spPr/>
      <dgm:t>
        <a:bodyPr/>
        <a:lstStyle/>
        <a:p>
          <a:endParaRPr lang="en-US"/>
        </a:p>
      </dgm:t>
    </dgm:pt>
    <dgm:pt modelId="{50A18325-C70E-44B6-8725-91F87DDB0285}">
      <dgm:prSet/>
      <dgm:spPr/>
      <dgm:t>
        <a:bodyPr/>
        <a:lstStyle/>
        <a:p>
          <a:r>
            <a:rPr lang="en-US"/>
            <a:t>Take Action</a:t>
          </a:r>
        </a:p>
      </dgm:t>
    </dgm:pt>
    <dgm:pt modelId="{B4DA3B41-C013-4968-B45C-5A126ABCFE7B}" type="parTrans" cxnId="{0B44D666-E18F-4641-A170-9C00E7394AD9}">
      <dgm:prSet/>
      <dgm:spPr/>
      <dgm:t>
        <a:bodyPr/>
        <a:lstStyle/>
        <a:p>
          <a:endParaRPr lang="en-US"/>
        </a:p>
      </dgm:t>
    </dgm:pt>
    <dgm:pt modelId="{529C9C1C-E606-43C0-B2DB-A1CDBEB88D94}" type="sibTrans" cxnId="{0B44D666-E18F-4641-A170-9C00E7394AD9}">
      <dgm:prSet/>
      <dgm:spPr/>
      <dgm:t>
        <a:bodyPr/>
        <a:lstStyle/>
        <a:p>
          <a:endParaRPr lang="en-US"/>
        </a:p>
      </dgm:t>
    </dgm:pt>
    <dgm:pt modelId="{57F108F9-1759-48CC-BF8D-DC929498A579}">
      <dgm:prSet/>
      <dgm:spPr/>
      <dgm:t>
        <a:bodyPr/>
        <a:lstStyle/>
        <a:p>
          <a:endParaRPr lang="en-US"/>
        </a:p>
      </dgm:t>
    </dgm:pt>
    <dgm:pt modelId="{FCCB5F3B-B78F-4BCF-9703-DE53CEDE17DA}" type="parTrans" cxnId="{ED8CA835-DED8-4738-9F31-72AF51CD8D90}">
      <dgm:prSet/>
      <dgm:spPr/>
      <dgm:t>
        <a:bodyPr/>
        <a:lstStyle/>
        <a:p>
          <a:endParaRPr lang="en-US"/>
        </a:p>
      </dgm:t>
    </dgm:pt>
    <dgm:pt modelId="{8725E441-603F-464D-BA4A-E1F5FB998513}" type="sibTrans" cxnId="{ED8CA835-DED8-4738-9F31-72AF51CD8D90}">
      <dgm:prSet/>
      <dgm:spPr/>
      <dgm:t>
        <a:bodyPr/>
        <a:lstStyle/>
        <a:p>
          <a:endParaRPr lang="en-US"/>
        </a:p>
      </dgm:t>
    </dgm:pt>
    <dgm:pt modelId="{B72A95CE-B19A-431B-9688-C90403A50F71}">
      <dgm:prSet/>
      <dgm:spPr/>
      <dgm:t>
        <a:bodyPr/>
        <a:lstStyle/>
        <a:p>
          <a:r>
            <a:rPr lang="en-US"/>
            <a:t>Decide if you need to express your emotion. Think about how best to deal with this emotion.</a:t>
          </a:r>
        </a:p>
      </dgm:t>
    </dgm:pt>
    <dgm:pt modelId="{B4362C3F-E89E-4F50-895E-783EE1B9C21D}" type="parTrans" cxnId="{D79E264F-C086-4177-B979-5EC52189892E}">
      <dgm:prSet/>
      <dgm:spPr/>
      <dgm:t>
        <a:bodyPr/>
        <a:lstStyle/>
        <a:p>
          <a:endParaRPr lang="en-US"/>
        </a:p>
      </dgm:t>
    </dgm:pt>
    <dgm:pt modelId="{AB28FC32-DB74-40DF-833F-DEF0AC9DDDB6}" type="sibTrans" cxnId="{D79E264F-C086-4177-B979-5EC52189892E}">
      <dgm:prSet/>
      <dgm:spPr/>
      <dgm:t>
        <a:bodyPr/>
        <a:lstStyle/>
        <a:p>
          <a:endParaRPr lang="en-US"/>
        </a:p>
      </dgm:t>
    </dgm:pt>
    <dgm:pt modelId="{93D16E6A-7120-4480-B6DE-36A782461889}">
      <dgm:prSet/>
      <dgm:spPr/>
      <dgm:t>
        <a:bodyPr/>
        <a:lstStyle/>
        <a:p>
          <a:r>
            <a:rPr lang="en-US"/>
            <a:t>Get Help</a:t>
          </a:r>
        </a:p>
      </dgm:t>
    </dgm:pt>
    <dgm:pt modelId="{3F48290C-050A-456F-A676-3BCBEADFF3CE}" type="parTrans" cxnId="{7C1B4AC3-FD82-4420-93CC-03A67C2511E0}">
      <dgm:prSet/>
      <dgm:spPr/>
      <dgm:t>
        <a:bodyPr/>
        <a:lstStyle/>
        <a:p>
          <a:endParaRPr lang="en-US"/>
        </a:p>
      </dgm:t>
    </dgm:pt>
    <dgm:pt modelId="{05B44011-E7B7-4210-82EA-CB15674733A0}" type="sibTrans" cxnId="{7C1B4AC3-FD82-4420-93CC-03A67C2511E0}">
      <dgm:prSet/>
      <dgm:spPr/>
      <dgm:t>
        <a:bodyPr/>
        <a:lstStyle/>
        <a:p>
          <a:endParaRPr lang="en-US"/>
        </a:p>
      </dgm:t>
    </dgm:pt>
    <dgm:pt modelId="{F5706C87-61FC-4A7D-831F-EDFF7E2C4737}">
      <dgm:prSet/>
      <dgm:spPr/>
      <dgm:t>
        <a:bodyPr/>
        <a:lstStyle/>
        <a:p>
          <a:endParaRPr lang="en-US"/>
        </a:p>
      </dgm:t>
    </dgm:pt>
    <dgm:pt modelId="{BB452829-6390-4037-9AB4-26A5E682EDE4}" type="parTrans" cxnId="{EB643F77-B156-48DC-A70F-5FA69834CAF3}">
      <dgm:prSet/>
      <dgm:spPr/>
      <dgm:t>
        <a:bodyPr/>
        <a:lstStyle/>
        <a:p>
          <a:endParaRPr lang="en-US"/>
        </a:p>
      </dgm:t>
    </dgm:pt>
    <dgm:pt modelId="{CBFE7E0E-FC71-4163-9628-C98FB1A66D46}" type="sibTrans" cxnId="{EB643F77-B156-48DC-A70F-5FA69834CAF3}">
      <dgm:prSet/>
      <dgm:spPr/>
      <dgm:t>
        <a:bodyPr/>
        <a:lstStyle/>
        <a:p>
          <a:endParaRPr lang="en-US"/>
        </a:p>
      </dgm:t>
    </dgm:pt>
    <dgm:pt modelId="{93C7AA9E-3AC1-4E15-8371-4515C7433EC9}">
      <dgm:prSet/>
      <dgm:spPr/>
      <dgm:t>
        <a:bodyPr/>
        <a:lstStyle/>
        <a:p>
          <a:r>
            <a:rPr lang="en-US"/>
            <a:t>Seek support of a trusted adult or friend if you don’t feel like you can manage the emotion on your own.</a:t>
          </a:r>
        </a:p>
      </dgm:t>
    </dgm:pt>
    <dgm:pt modelId="{7B20D31C-A6CC-4706-9AC2-F7471454B702}" type="parTrans" cxnId="{EC87ED77-FA1F-4BCF-926E-2624C576A680}">
      <dgm:prSet/>
      <dgm:spPr/>
      <dgm:t>
        <a:bodyPr/>
        <a:lstStyle/>
        <a:p>
          <a:endParaRPr lang="en-US"/>
        </a:p>
      </dgm:t>
    </dgm:pt>
    <dgm:pt modelId="{531E11FD-53EB-4BE1-B9C8-5E1DC835589C}" type="sibTrans" cxnId="{EC87ED77-FA1F-4BCF-926E-2624C576A680}">
      <dgm:prSet/>
      <dgm:spPr/>
      <dgm:t>
        <a:bodyPr/>
        <a:lstStyle/>
        <a:p>
          <a:endParaRPr lang="en-US"/>
        </a:p>
      </dgm:t>
    </dgm:pt>
    <dgm:pt modelId="{EC22A484-9ACB-4DA5-835A-4C410B4F4C3D}" type="pres">
      <dgm:prSet presAssocID="{A4C90093-ADCF-43F7-940F-6E9AB965EC5C}" presName="Name0" presStyleCnt="0">
        <dgm:presLayoutVars>
          <dgm:dir/>
          <dgm:animLvl val="lvl"/>
          <dgm:resizeHandles val="exact"/>
        </dgm:presLayoutVars>
      </dgm:prSet>
      <dgm:spPr/>
    </dgm:pt>
    <dgm:pt modelId="{B55819E2-E87F-4BAC-91DB-1C9B21B36189}" type="pres">
      <dgm:prSet presAssocID="{5926D694-2748-442D-B91C-92C3A0811CD7}" presName="composite" presStyleCnt="0"/>
      <dgm:spPr/>
    </dgm:pt>
    <dgm:pt modelId="{FBBA558F-C28C-4D1C-9056-36067FC1F557}" type="pres">
      <dgm:prSet presAssocID="{5926D694-2748-442D-B91C-92C3A0811CD7}" presName="parTx" presStyleLbl="alignNode1" presStyleIdx="0" presStyleCnt="3">
        <dgm:presLayoutVars>
          <dgm:chMax val="0"/>
          <dgm:chPref val="0"/>
        </dgm:presLayoutVars>
      </dgm:prSet>
      <dgm:spPr/>
    </dgm:pt>
    <dgm:pt modelId="{78065C9B-49D2-438E-8A50-CEE8FECB6DAA}" type="pres">
      <dgm:prSet presAssocID="{5926D694-2748-442D-B91C-92C3A0811CD7}" presName="desTx" presStyleLbl="alignAccFollowNode1" presStyleIdx="0" presStyleCnt="3">
        <dgm:presLayoutVars/>
      </dgm:prSet>
      <dgm:spPr/>
    </dgm:pt>
    <dgm:pt modelId="{3AB7CDD1-2B7E-4E66-970E-ABB5CCCA32D5}" type="pres">
      <dgm:prSet presAssocID="{9BF19F23-A759-453A-AC35-76A90AD66A4D}" presName="space" presStyleCnt="0"/>
      <dgm:spPr/>
    </dgm:pt>
    <dgm:pt modelId="{5EE0C239-8D51-4D48-AC25-20F203A1122C}" type="pres">
      <dgm:prSet presAssocID="{50A18325-C70E-44B6-8725-91F87DDB0285}" presName="composite" presStyleCnt="0"/>
      <dgm:spPr/>
    </dgm:pt>
    <dgm:pt modelId="{9901AB14-2803-40F7-BBD2-D0D6C68FE33F}" type="pres">
      <dgm:prSet presAssocID="{50A18325-C70E-44B6-8725-91F87DDB0285}" presName="parTx" presStyleLbl="alignNode1" presStyleIdx="1" presStyleCnt="3">
        <dgm:presLayoutVars>
          <dgm:chMax val="0"/>
          <dgm:chPref val="0"/>
        </dgm:presLayoutVars>
      </dgm:prSet>
      <dgm:spPr/>
    </dgm:pt>
    <dgm:pt modelId="{EA3FEECD-F419-4C82-812C-1657A2795453}" type="pres">
      <dgm:prSet presAssocID="{50A18325-C70E-44B6-8725-91F87DDB0285}" presName="desTx" presStyleLbl="alignAccFollowNode1" presStyleIdx="1" presStyleCnt="3">
        <dgm:presLayoutVars/>
      </dgm:prSet>
      <dgm:spPr/>
    </dgm:pt>
    <dgm:pt modelId="{9822AB66-DD3E-4DF2-A98A-A2A33626475E}" type="pres">
      <dgm:prSet presAssocID="{529C9C1C-E606-43C0-B2DB-A1CDBEB88D94}" presName="space" presStyleCnt="0"/>
      <dgm:spPr/>
    </dgm:pt>
    <dgm:pt modelId="{3E22F18F-E759-427C-B518-43DFFFEC373C}" type="pres">
      <dgm:prSet presAssocID="{93D16E6A-7120-4480-B6DE-36A782461889}" presName="composite" presStyleCnt="0"/>
      <dgm:spPr/>
    </dgm:pt>
    <dgm:pt modelId="{EAF86D27-DA03-4823-8718-779DEB74EEC1}" type="pres">
      <dgm:prSet presAssocID="{93D16E6A-7120-4480-B6DE-36A782461889}" presName="parTx" presStyleLbl="alignNode1" presStyleIdx="2" presStyleCnt="3">
        <dgm:presLayoutVars>
          <dgm:chMax val="0"/>
          <dgm:chPref val="0"/>
        </dgm:presLayoutVars>
      </dgm:prSet>
      <dgm:spPr/>
    </dgm:pt>
    <dgm:pt modelId="{157C980F-7316-4A15-9424-D95CCE122D1A}" type="pres">
      <dgm:prSet presAssocID="{93D16E6A-7120-4480-B6DE-36A782461889}" presName="desTx" presStyleLbl="alignAccFollowNode1" presStyleIdx="2" presStyleCnt="3">
        <dgm:presLayoutVars/>
      </dgm:prSet>
      <dgm:spPr/>
    </dgm:pt>
  </dgm:ptLst>
  <dgm:cxnLst>
    <dgm:cxn modelId="{61F1050E-62C5-45AE-8D0B-C0B589E4EB09}" type="presOf" srcId="{A4C90093-ADCF-43F7-940F-6E9AB965EC5C}" destId="{EC22A484-9ACB-4DA5-835A-4C410B4F4C3D}" srcOrd="0" destOrd="0" presId="urn:microsoft.com/office/officeart/2016/7/layout/ChevronBlockProcess"/>
    <dgm:cxn modelId="{8F16FE13-AE10-400A-BB38-1CA7DEBF9656}" type="presOf" srcId="{B72A95CE-B19A-431B-9688-C90403A50F71}" destId="{EA3FEECD-F419-4C82-812C-1657A2795453}" srcOrd="0" destOrd="1" presId="urn:microsoft.com/office/officeart/2016/7/layout/ChevronBlockProcess"/>
    <dgm:cxn modelId="{4945531A-FFAB-48A4-B0E3-FE03A75E9D11}" srcId="{224B06AD-2C43-494C-856B-201F5400E40B}" destId="{E0F26762-97B4-4454-86D2-963E6BF89A79}" srcOrd="0" destOrd="0" parTransId="{09D41089-416D-4E57-9672-4BB7963EDA3D}" sibTransId="{84BE0EEB-A5F1-4C59-8161-F725BD56F57D}"/>
    <dgm:cxn modelId="{5983761A-63C0-4C9A-92AB-975BE30BA41D}" type="presOf" srcId="{5926D694-2748-442D-B91C-92C3A0811CD7}" destId="{FBBA558F-C28C-4D1C-9056-36067FC1F557}" srcOrd="0" destOrd="0" presId="urn:microsoft.com/office/officeart/2016/7/layout/ChevronBlockProcess"/>
    <dgm:cxn modelId="{ED8CA835-DED8-4738-9F31-72AF51CD8D90}" srcId="{50A18325-C70E-44B6-8725-91F87DDB0285}" destId="{57F108F9-1759-48CC-BF8D-DC929498A579}" srcOrd="0" destOrd="0" parTransId="{FCCB5F3B-B78F-4BCF-9703-DE53CEDE17DA}" sibTransId="{8725E441-603F-464D-BA4A-E1F5FB998513}"/>
    <dgm:cxn modelId="{936A8C3A-E55D-4D9F-BE6C-47091B919376}" type="presOf" srcId="{57F108F9-1759-48CC-BF8D-DC929498A579}" destId="{EA3FEECD-F419-4C82-812C-1657A2795453}" srcOrd="0" destOrd="0" presId="urn:microsoft.com/office/officeart/2016/7/layout/ChevronBlockProcess"/>
    <dgm:cxn modelId="{BE05EB3A-F93B-413B-A267-5681061B435E}" srcId="{5926D694-2748-442D-B91C-92C3A0811CD7}" destId="{224B06AD-2C43-494C-856B-201F5400E40B}" srcOrd="0" destOrd="0" parTransId="{00A0B441-373E-4AD6-BB7A-5AFF9A82A037}" sibTransId="{FB652E33-C0ED-4AF7-B2CB-678CA5E9B53E}"/>
    <dgm:cxn modelId="{0B44D666-E18F-4641-A170-9C00E7394AD9}" srcId="{A4C90093-ADCF-43F7-940F-6E9AB965EC5C}" destId="{50A18325-C70E-44B6-8725-91F87DDB0285}" srcOrd="1" destOrd="0" parTransId="{B4DA3B41-C013-4968-B45C-5A126ABCFE7B}" sibTransId="{529C9C1C-E606-43C0-B2DB-A1CDBEB88D94}"/>
    <dgm:cxn modelId="{D79E264F-C086-4177-B979-5EC52189892E}" srcId="{57F108F9-1759-48CC-BF8D-DC929498A579}" destId="{B72A95CE-B19A-431B-9688-C90403A50F71}" srcOrd="0" destOrd="0" parTransId="{B4362C3F-E89E-4F50-895E-783EE1B9C21D}" sibTransId="{AB28FC32-DB74-40DF-833F-DEF0AC9DDDB6}"/>
    <dgm:cxn modelId="{306F2071-4E5F-4AD9-875A-FF9FECEC2AA8}" srcId="{A4C90093-ADCF-43F7-940F-6E9AB965EC5C}" destId="{5926D694-2748-442D-B91C-92C3A0811CD7}" srcOrd="0" destOrd="0" parTransId="{2B292480-921A-4D8E-B0FB-0E71F2159D3B}" sibTransId="{9BF19F23-A759-453A-AC35-76A90AD66A4D}"/>
    <dgm:cxn modelId="{EB643F77-B156-48DC-A70F-5FA69834CAF3}" srcId="{93D16E6A-7120-4480-B6DE-36A782461889}" destId="{F5706C87-61FC-4A7D-831F-EDFF7E2C4737}" srcOrd="0" destOrd="0" parTransId="{BB452829-6390-4037-9AB4-26A5E682EDE4}" sibTransId="{CBFE7E0E-FC71-4163-9628-C98FB1A66D46}"/>
    <dgm:cxn modelId="{07856557-7DC9-4DC5-B8E0-40E268089CC7}" type="presOf" srcId="{F5706C87-61FC-4A7D-831F-EDFF7E2C4737}" destId="{157C980F-7316-4A15-9424-D95CCE122D1A}" srcOrd="0" destOrd="0" presId="urn:microsoft.com/office/officeart/2016/7/layout/ChevronBlockProcess"/>
    <dgm:cxn modelId="{EC87ED77-FA1F-4BCF-926E-2624C576A680}" srcId="{F5706C87-61FC-4A7D-831F-EDFF7E2C4737}" destId="{93C7AA9E-3AC1-4E15-8371-4515C7433EC9}" srcOrd="0" destOrd="0" parTransId="{7B20D31C-A6CC-4706-9AC2-F7471454B702}" sibTransId="{531E11FD-53EB-4BE1-B9C8-5E1DC835589C}"/>
    <dgm:cxn modelId="{9C3A8D84-6A26-489B-BF80-17695323A96D}" type="presOf" srcId="{50A18325-C70E-44B6-8725-91F87DDB0285}" destId="{9901AB14-2803-40F7-BBD2-D0D6C68FE33F}" srcOrd="0" destOrd="0" presId="urn:microsoft.com/office/officeart/2016/7/layout/ChevronBlockProcess"/>
    <dgm:cxn modelId="{08CAE984-79E5-4507-89B5-1BE61B9E2C45}" type="presOf" srcId="{E0F26762-97B4-4454-86D2-963E6BF89A79}" destId="{78065C9B-49D2-438E-8A50-CEE8FECB6DAA}" srcOrd="0" destOrd="1" presId="urn:microsoft.com/office/officeart/2016/7/layout/ChevronBlockProcess"/>
    <dgm:cxn modelId="{5EEB6CAF-A9E2-407A-B31A-022C99911E82}" type="presOf" srcId="{93D16E6A-7120-4480-B6DE-36A782461889}" destId="{EAF86D27-DA03-4823-8718-779DEB74EEC1}" srcOrd="0" destOrd="0" presId="urn:microsoft.com/office/officeart/2016/7/layout/ChevronBlockProcess"/>
    <dgm:cxn modelId="{7C1B4AC3-FD82-4420-93CC-03A67C2511E0}" srcId="{A4C90093-ADCF-43F7-940F-6E9AB965EC5C}" destId="{93D16E6A-7120-4480-B6DE-36A782461889}" srcOrd="2" destOrd="0" parTransId="{3F48290C-050A-456F-A676-3BCBEADFF3CE}" sibTransId="{05B44011-E7B7-4210-82EA-CB15674733A0}"/>
    <dgm:cxn modelId="{CA4F52C5-FE74-448E-8A43-4D059BE03AD8}" type="presOf" srcId="{224B06AD-2C43-494C-856B-201F5400E40B}" destId="{78065C9B-49D2-438E-8A50-CEE8FECB6DAA}" srcOrd="0" destOrd="0" presId="urn:microsoft.com/office/officeart/2016/7/layout/ChevronBlockProcess"/>
    <dgm:cxn modelId="{C64052F6-EB85-44A6-BAB8-E99A5EE0A259}" type="presOf" srcId="{93C7AA9E-3AC1-4E15-8371-4515C7433EC9}" destId="{157C980F-7316-4A15-9424-D95CCE122D1A}" srcOrd="0" destOrd="1" presId="urn:microsoft.com/office/officeart/2016/7/layout/ChevronBlockProcess"/>
    <dgm:cxn modelId="{C5D1CA5E-580D-49AF-9A45-2C3D14B8F7AB}" type="presParOf" srcId="{EC22A484-9ACB-4DA5-835A-4C410B4F4C3D}" destId="{B55819E2-E87F-4BAC-91DB-1C9B21B36189}" srcOrd="0" destOrd="0" presId="urn:microsoft.com/office/officeart/2016/7/layout/ChevronBlockProcess"/>
    <dgm:cxn modelId="{09E00F47-01AB-4F0F-874D-9BBFC28472D7}" type="presParOf" srcId="{B55819E2-E87F-4BAC-91DB-1C9B21B36189}" destId="{FBBA558F-C28C-4D1C-9056-36067FC1F557}" srcOrd="0" destOrd="0" presId="urn:microsoft.com/office/officeart/2016/7/layout/ChevronBlockProcess"/>
    <dgm:cxn modelId="{6FCD08DC-1257-4E1A-AF1D-C3C107B9CE7A}" type="presParOf" srcId="{B55819E2-E87F-4BAC-91DB-1C9B21B36189}" destId="{78065C9B-49D2-438E-8A50-CEE8FECB6DAA}" srcOrd="1" destOrd="0" presId="urn:microsoft.com/office/officeart/2016/7/layout/ChevronBlockProcess"/>
    <dgm:cxn modelId="{94765251-5320-4C44-A9AF-F5FFBF6C5AEC}" type="presParOf" srcId="{EC22A484-9ACB-4DA5-835A-4C410B4F4C3D}" destId="{3AB7CDD1-2B7E-4E66-970E-ABB5CCCA32D5}" srcOrd="1" destOrd="0" presId="urn:microsoft.com/office/officeart/2016/7/layout/ChevronBlockProcess"/>
    <dgm:cxn modelId="{60B19A0A-8452-4F67-9895-B1929068B3C0}" type="presParOf" srcId="{EC22A484-9ACB-4DA5-835A-4C410B4F4C3D}" destId="{5EE0C239-8D51-4D48-AC25-20F203A1122C}" srcOrd="2" destOrd="0" presId="urn:microsoft.com/office/officeart/2016/7/layout/ChevronBlockProcess"/>
    <dgm:cxn modelId="{FCD94683-76DE-49B6-88E7-FA3A19EFF093}" type="presParOf" srcId="{5EE0C239-8D51-4D48-AC25-20F203A1122C}" destId="{9901AB14-2803-40F7-BBD2-D0D6C68FE33F}" srcOrd="0" destOrd="0" presId="urn:microsoft.com/office/officeart/2016/7/layout/ChevronBlockProcess"/>
    <dgm:cxn modelId="{2B17CCCD-3B9D-4C5D-9C4E-B8D3219BCFAE}" type="presParOf" srcId="{5EE0C239-8D51-4D48-AC25-20F203A1122C}" destId="{EA3FEECD-F419-4C82-812C-1657A2795453}" srcOrd="1" destOrd="0" presId="urn:microsoft.com/office/officeart/2016/7/layout/ChevronBlockProcess"/>
    <dgm:cxn modelId="{24F23BB1-DAB5-410B-8930-735367978CF1}" type="presParOf" srcId="{EC22A484-9ACB-4DA5-835A-4C410B4F4C3D}" destId="{9822AB66-DD3E-4DF2-A98A-A2A33626475E}" srcOrd="3" destOrd="0" presId="urn:microsoft.com/office/officeart/2016/7/layout/ChevronBlockProcess"/>
    <dgm:cxn modelId="{1F823A68-6BA5-4001-AD2B-9B3B65A16ACB}" type="presParOf" srcId="{EC22A484-9ACB-4DA5-835A-4C410B4F4C3D}" destId="{3E22F18F-E759-427C-B518-43DFFFEC373C}" srcOrd="4" destOrd="0" presId="urn:microsoft.com/office/officeart/2016/7/layout/ChevronBlockProcess"/>
    <dgm:cxn modelId="{CD9D5F03-57A1-4135-830E-CE740B69DBDB}" type="presParOf" srcId="{3E22F18F-E759-427C-B518-43DFFFEC373C}" destId="{EAF86D27-DA03-4823-8718-779DEB74EEC1}" srcOrd="0" destOrd="0" presId="urn:microsoft.com/office/officeart/2016/7/layout/ChevronBlockProcess"/>
    <dgm:cxn modelId="{4E94F27F-E721-43D7-BA7C-AA707DBAC263}" type="presParOf" srcId="{3E22F18F-E759-427C-B518-43DFFFEC373C}" destId="{157C980F-7316-4A15-9424-D95CCE122D1A}" srcOrd="1" destOrd="0" presId="urn:microsoft.com/office/officeart/2016/7/layout/ChevronBlock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1CB0BFD-36FF-46C6-83E2-495D1A210D0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CDF4132D-EC75-4774-9A9C-59AEF9D0286B}">
      <dgm:prSet/>
      <dgm:spPr/>
      <dgm:t>
        <a:bodyPr/>
        <a:lstStyle/>
        <a:p>
          <a:r>
            <a:rPr lang="en-GB"/>
            <a:t>Check in </a:t>
          </a:r>
          <a:endParaRPr lang="en-US"/>
        </a:p>
      </dgm:t>
    </dgm:pt>
    <dgm:pt modelId="{21C8AAAA-890C-454C-B94E-CF636DB53737}" type="parTrans" cxnId="{2F19BD79-4678-4ECC-9AE4-C5702B444AD3}">
      <dgm:prSet/>
      <dgm:spPr/>
      <dgm:t>
        <a:bodyPr/>
        <a:lstStyle/>
        <a:p>
          <a:endParaRPr lang="en-US"/>
        </a:p>
      </dgm:t>
    </dgm:pt>
    <dgm:pt modelId="{0F3082AB-07C2-46FF-898A-0CD4CBAB3FE0}" type="sibTrans" cxnId="{2F19BD79-4678-4ECC-9AE4-C5702B444AD3}">
      <dgm:prSet/>
      <dgm:spPr/>
      <dgm:t>
        <a:bodyPr/>
        <a:lstStyle/>
        <a:p>
          <a:endParaRPr lang="en-US"/>
        </a:p>
      </dgm:t>
    </dgm:pt>
    <dgm:pt modelId="{E5C770B0-25CB-48DD-AD4D-3A71614EB2AA}">
      <dgm:prSet/>
      <dgm:spPr/>
      <dgm:t>
        <a:bodyPr/>
        <a:lstStyle/>
        <a:p>
          <a:r>
            <a:rPr lang="en-US"/>
            <a:t>Juggling life</a:t>
          </a:r>
        </a:p>
      </dgm:t>
    </dgm:pt>
    <dgm:pt modelId="{14D66FAC-01B0-4A3B-83C6-12A4D414B783}" type="parTrans" cxnId="{3FE26DDA-4C83-46D7-8505-1517C31C657B}">
      <dgm:prSet/>
      <dgm:spPr/>
      <dgm:t>
        <a:bodyPr/>
        <a:lstStyle/>
        <a:p>
          <a:endParaRPr lang="en-US"/>
        </a:p>
      </dgm:t>
    </dgm:pt>
    <dgm:pt modelId="{45F6A5F8-CC52-43E3-8E63-DF454E5F0476}" type="sibTrans" cxnId="{3FE26DDA-4C83-46D7-8505-1517C31C657B}">
      <dgm:prSet/>
      <dgm:spPr/>
      <dgm:t>
        <a:bodyPr/>
        <a:lstStyle/>
        <a:p>
          <a:endParaRPr lang="en-US"/>
        </a:p>
      </dgm:t>
    </dgm:pt>
    <dgm:pt modelId="{6DC19878-5F0F-479B-942E-48D9F492D5C4}">
      <dgm:prSet/>
      <dgm:spPr/>
      <dgm:t>
        <a:bodyPr/>
        <a:lstStyle/>
        <a:p>
          <a:r>
            <a:rPr lang="en-US"/>
            <a:t>Managing emotions in context </a:t>
          </a:r>
        </a:p>
      </dgm:t>
    </dgm:pt>
    <dgm:pt modelId="{1A773384-B3F2-4ABE-8248-E71833CB508A}" type="parTrans" cxnId="{EB530A10-DED7-42A3-927F-713FB9896524}">
      <dgm:prSet/>
      <dgm:spPr/>
      <dgm:t>
        <a:bodyPr/>
        <a:lstStyle/>
        <a:p>
          <a:endParaRPr lang="en-US"/>
        </a:p>
      </dgm:t>
    </dgm:pt>
    <dgm:pt modelId="{4165D619-3359-4140-9011-65B2D55B3581}" type="sibTrans" cxnId="{EB530A10-DED7-42A3-927F-713FB9896524}">
      <dgm:prSet/>
      <dgm:spPr/>
      <dgm:t>
        <a:bodyPr/>
        <a:lstStyle/>
        <a:p>
          <a:endParaRPr lang="en-US"/>
        </a:p>
      </dgm:t>
    </dgm:pt>
    <dgm:pt modelId="{D58D1011-DED7-4A2F-BEC5-3C502DE5D30C}">
      <dgm:prSet/>
      <dgm:spPr/>
      <dgm:t>
        <a:bodyPr/>
        <a:lstStyle/>
        <a:p>
          <a:r>
            <a:rPr lang="en-US"/>
            <a:t>Resilience</a:t>
          </a:r>
        </a:p>
      </dgm:t>
    </dgm:pt>
    <dgm:pt modelId="{EFEDD8B1-F07A-4116-B76C-176C0A6F6D31}" type="parTrans" cxnId="{5E291EB4-7710-4FA8-8DCD-0283138500A0}">
      <dgm:prSet/>
      <dgm:spPr/>
      <dgm:t>
        <a:bodyPr/>
        <a:lstStyle/>
        <a:p>
          <a:endParaRPr lang="en-US"/>
        </a:p>
      </dgm:t>
    </dgm:pt>
    <dgm:pt modelId="{F7F67A28-32DA-4BB1-8CF6-9906286E5998}" type="sibTrans" cxnId="{5E291EB4-7710-4FA8-8DCD-0283138500A0}">
      <dgm:prSet/>
      <dgm:spPr/>
      <dgm:t>
        <a:bodyPr/>
        <a:lstStyle/>
        <a:p>
          <a:endParaRPr lang="en-US"/>
        </a:p>
      </dgm:t>
    </dgm:pt>
    <dgm:pt modelId="{F8CB24C6-6975-4CF3-B739-F7898EDD4A3B}">
      <dgm:prSet/>
      <dgm:spPr/>
      <dgm:t>
        <a:bodyPr/>
        <a:lstStyle/>
        <a:p>
          <a:r>
            <a:rPr lang="en-GB"/>
            <a:t>Pledge</a:t>
          </a:r>
          <a:endParaRPr lang="en-US"/>
        </a:p>
      </dgm:t>
    </dgm:pt>
    <dgm:pt modelId="{9BDA9F18-B9C6-4087-995E-AEA8BE5E23CF}" type="parTrans" cxnId="{F37F2AB5-5F6B-489C-A02D-1C209FBF97DE}">
      <dgm:prSet/>
      <dgm:spPr/>
      <dgm:t>
        <a:bodyPr/>
        <a:lstStyle/>
        <a:p>
          <a:endParaRPr lang="en-US"/>
        </a:p>
      </dgm:t>
    </dgm:pt>
    <dgm:pt modelId="{FB389B2F-6F87-48AF-BA7C-C01367AC1381}" type="sibTrans" cxnId="{F37F2AB5-5F6B-489C-A02D-1C209FBF97DE}">
      <dgm:prSet/>
      <dgm:spPr/>
      <dgm:t>
        <a:bodyPr/>
        <a:lstStyle/>
        <a:p>
          <a:endParaRPr lang="en-US"/>
        </a:p>
      </dgm:t>
    </dgm:pt>
    <dgm:pt modelId="{7A491920-AD68-42C5-8513-9968DCFB5000}">
      <dgm:prSet/>
      <dgm:spPr/>
      <dgm:t>
        <a:bodyPr/>
        <a:lstStyle/>
        <a:p>
          <a:r>
            <a:rPr lang="en-GB"/>
            <a:t>Jar of Importance</a:t>
          </a:r>
          <a:endParaRPr lang="en-US"/>
        </a:p>
      </dgm:t>
    </dgm:pt>
    <dgm:pt modelId="{71E03AC7-5B61-48D7-AC38-E8F44FF2EDBE}" type="parTrans" cxnId="{0A50529F-2746-4609-9714-63D22E4EED61}">
      <dgm:prSet/>
      <dgm:spPr/>
      <dgm:t>
        <a:bodyPr/>
        <a:lstStyle/>
        <a:p>
          <a:endParaRPr lang="en-US"/>
        </a:p>
      </dgm:t>
    </dgm:pt>
    <dgm:pt modelId="{30EEA148-8CAD-43A2-866B-50FFB8BFCD56}" type="sibTrans" cxnId="{0A50529F-2746-4609-9714-63D22E4EED61}">
      <dgm:prSet/>
      <dgm:spPr/>
      <dgm:t>
        <a:bodyPr/>
        <a:lstStyle/>
        <a:p>
          <a:endParaRPr lang="en-US"/>
        </a:p>
      </dgm:t>
    </dgm:pt>
    <dgm:pt modelId="{6FF416FE-4BC4-4E90-95ED-AE089F685293}">
      <dgm:prSet/>
      <dgm:spPr/>
      <dgm:t>
        <a:bodyPr/>
        <a:lstStyle/>
        <a:p>
          <a:r>
            <a:rPr lang="en-US"/>
            <a:t>Check out</a:t>
          </a:r>
        </a:p>
      </dgm:t>
    </dgm:pt>
    <dgm:pt modelId="{00418BB3-69C3-4297-B6B0-CE300B91DBDE}" type="parTrans" cxnId="{52D7E3B5-A850-4895-BC1A-995F15783DD1}">
      <dgm:prSet/>
      <dgm:spPr/>
      <dgm:t>
        <a:bodyPr/>
        <a:lstStyle/>
        <a:p>
          <a:endParaRPr lang="en-US"/>
        </a:p>
      </dgm:t>
    </dgm:pt>
    <dgm:pt modelId="{BA3AAF07-5925-4BDC-BB9D-6E1D8D42996F}" type="sibTrans" cxnId="{52D7E3B5-A850-4895-BC1A-995F15783DD1}">
      <dgm:prSet/>
      <dgm:spPr/>
      <dgm:t>
        <a:bodyPr/>
        <a:lstStyle/>
        <a:p>
          <a:endParaRPr lang="en-US"/>
        </a:p>
      </dgm:t>
    </dgm:pt>
    <dgm:pt modelId="{947F5053-BC11-484F-8082-DE64C2CBEBE1}" type="pres">
      <dgm:prSet presAssocID="{D1CB0BFD-36FF-46C6-83E2-495D1A210D00}" presName="vert0" presStyleCnt="0">
        <dgm:presLayoutVars>
          <dgm:dir/>
          <dgm:animOne val="branch"/>
          <dgm:animLvl val="lvl"/>
        </dgm:presLayoutVars>
      </dgm:prSet>
      <dgm:spPr/>
    </dgm:pt>
    <dgm:pt modelId="{C3B8940D-BFF7-45FC-8D48-1BE8AEC6E0C4}" type="pres">
      <dgm:prSet presAssocID="{CDF4132D-EC75-4774-9A9C-59AEF9D0286B}" presName="thickLine" presStyleLbl="alignNode1" presStyleIdx="0" presStyleCnt="7"/>
      <dgm:spPr/>
    </dgm:pt>
    <dgm:pt modelId="{AB3E84E2-F351-4321-BEA1-C22F10855485}" type="pres">
      <dgm:prSet presAssocID="{CDF4132D-EC75-4774-9A9C-59AEF9D0286B}" presName="horz1" presStyleCnt="0"/>
      <dgm:spPr/>
    </dgm:pt>
    <dgm:pt modelId="{CA589CE8-5C7C-4A01-8A58-253EBE6DD0E2}" type="pres">
      <dgm:prSet presAssocID="{CDF4132D-EC75-4774-9A9C-59AEF9D0286B}" presName="tx1" presStyleLbl="revTx" presStyleIdx="0" presStyleCnt="7"/>
      <dgm:spPr/>
    </dgm:pt>
    <dgm:pt modelId="{DDD37D0E-E0EB-45E4-87DE-84F22ACEDCEB}" type="pres">
      <dgm:prSet presAssocID="{CDF4132D-EC75-4774-9A9C-59AEF9D0286B}" presName="vert1" presStyleCnt="0"/>
      <dgm:spPr/>
    </dgm:pt>
    <dgm:pt modelId="{49E451BF-F007-468B-A84E-C7318DF37970}" type="pres">
      <dgm:prSet presAssocID="{E5C770B0-25CB-48DD-AD4D-3A71614EB2AA}" presName="thickLine" presStyleLbl="alignNode1" presStyleIdx="1" presStyleCnt="7"/>
      <dgm:spPr/>
    </dgm:pt>
    <dgm:pt modelId="{956F2F30-F20F-4A10-8D17-339D351C53BE}" type="pres">
      <dgm:prSet presAssocID="{E5C770B0-25CB-48DD-AD4D-3A71614EB2AA}" presName="horz1" presStyleCnt="0"/>
      <dgm:spPr/>
    </dgm:pt>
    <dgm:pt modelId="{24154798-6611-4BFC-B7AA-84F5E8AFCD28}" type="pres">
      <dgm:prSet presAssocID="{E5C770B0-25CB-48DD-AD4D-3A71614EB2AA}" presName="tx1" presStyleLbl="revTx" presStyleIdx="1" presStyleCnt="7"/>
      <dgm:spPr/>
    </dgm:pt>
    <dgm:pt modelId="{D29056CE-98E6-47DF-91D3-88EF7B0F2DF4}" type="pres">
      <dgm:prSet presAssocID="{E5C770B0-25CB-48DD-AD4D-3A71614EB2AA}" presName="vert1" presStyleCnt="0"/>
      <dgm:spPr/>
    </dgm:pt>
    <dgm:pt modelId="{8BE49B7C-14BF-4744-B7DF-D111AF55F146}" type="pres">
      <dgm:prSet presAssocID="{6DC19878-5F0F-479B-942E-48D9F492D5C4}" presName="thickLine" presStyleLbl="alignNode1" presStyleIdx="2" presStyleCnt="7"/>
      <dgm:spPr/>
    </dgm:pt>
    <dgm:pt modelId="{1BBA3495-77FC-4812-9296-F7DAE8D0CB68}" type="pres">
      <dgm:prSet presAssocID="{6DC19878-5F0F-479B-942E-48D9F492D5C4}" presName="horz1" presStyleCnt="0"/>
      <dgm:spPr/>
    </dgm:pt>
    <dgm:pt modelId="{91E27855-AA43-46D7-ADD4-526EB4A0C73D}" type="pres">
      <dgm:prSet presAssocID="{6DC19878-5F0F-479B-942E-48D9F492D5C4}" presName="tx1" presStyleLbl="revTx" presStyleIdx="2" presStyleCnt="7"/>
      <dgm:spPr/>
    </dgm:pt>
    <dgm:pt modelId="{317094D0-C784-4677-BA8D-484F5F4CE10D}" type="pres">
      <dgm:prSet presAssocID="{6DC19878-5F0F-479B-942E-48D9F492D5C4}" presName="vert1" presStyleCnt="0"/>
      <dgm:spPr/>
    </dgm:pt>
    <dgm:pt modelId="{87AB7A04-8C5E-41C7-8BBE-71E3B0FB2265}" type="pres">
      <dgm:prSet presAssocID="{D58D1011-DED7-4A2F-BEC5-3C502DE5D30C}" presName="thickLine" presStyleLbl="alignNode1" presStyleIdx="3" presStyleCnt="7"/>
      <dgm:spPr/>
    </dgm:pt>
    <dgm:pt modelId="{D06A7B2F-F22F-4950-B445-BA3F7793D487}" type="pres">
      <dgm:prSet presAssocID="{D58D1011-DED7-4A2F-BEC5-3C502DE5D30C}" presName="horz1" presStyleCnt="0"/>
      <dgm:spPr/>
    </dgm:pt>
    <dgm:pt modelId="{73E8484D-D1F5-422C-8AB8-AC77A0F95505}" type="pres">
      <dgm:prSet presAssocID="{D58D1011-DED7-4A2F-BEC5-3C502DE5D30C}" presName="tx1" presStyleLbl="revTx" presStyleIdx="3" presStyleCnt="7"/>
      <dgm:spPr/>
    </dgm:pt>
    <dgm:pt modelId="{19E56129-EB74-4FD2-9ED0-91E8012A0EE2}" type="pres">
      <dgm:prSet presAssocID="{D58D1011-DED7-4A2F-BEC5-3C502DE5D30C}" presName="vert1" presStyleCnt="0"/>
      <dgm:spPr/>
    </dgm:pt>
    <dgm:pt modelId="{52D42E71-0257-4628-BC34-84B39C955B14}" type="pres">
      <dgm:prSet presAssocID="{F8CB24C6-6975-4CF3-B739-F7898EDD4A3B}" presName="thickLine" presStyleLbl="alignNode1" presStyleIdx="4" presStyleCnt="7"/>
      <dgm:spPr/>
    </dgm:pt>
    <dgm:pt modelId="{C9F24B54-286A-48DB-A1D7-F130911727C7}" type="pres">
      <dgm:prSet presAssocID="{F8CB24C6-6975-4CF3-B739-F7898EDD4A3B}" presName="horz1" presStyleCnt="0"/>
      <dgm:spPr/>
    </dgm:pt>
    <dgm:pt modelId="{21BE8B9D-F8B1-4FCE-BC00-A512EB2A5B96}" type="pres">
      <dgm:prSet presAssocID="{F8CB24C6-6975-4CF3-B739-F7898EDD4A3B}" presName="tx1" presStyleLbl="revTx" presStyleIdx="4" presStyleCnt="7"/>
      <dgm:spPr/>
    </dgm:pt>
    <dgm:pt modelId="{A3352C54-05FC-4826-8BCC-6E9BB4C44AFC}" type="pres">
      <dgm:prSet presAssocID="{F8CB24C6-6975-4CF3-B739-F7898EDD4A3B}" presName="vert1" presStyleCnt="0"/>
      <dgm:spPr/>
    </dgm:pt>
    <dgm:pt modelId="{2542CDAF-E8DC-43D1-AB99-B50FEDD83C47}" type="pres">
      <dgm:prSet presAssocID="{7A491920-AD68-42C5-8513-9968DCFB5000}" presName="thickLine" presStyleLbl="alignNode1" presStyleIdx="5" presStyleCnt="7"/>
      <dgm:spPr/>
    </dgm:pt>
    <dgm:pt modelId="{730A7CF7-810F-4FB9-80D6-B35C04DB33AA}" type="pres">
      <dgm:prSet presAssocID="{7A491920-AD68-42C5-8513-9968DCFB5000}" presName="horz1" presStyleCnt="0"/>
      <dgm:spPr/>
    </dgm:pt>
    <dgm:pt modelId="{EB36C0E2-2FA5-40FE-9DC5-7DB84E3AC028}" type="pres">
      <dgm:prSet presAssocID="{7A491920-AD68-42C5-8513-9968DCFB5000}" presName="tx1" presStyleLbl="revTx" presStyleIdx="5" presStyleCnt="7"/>
      <dgm:spPr/>
    </dgm:pt>
    <dgm:pt modelId="{5FBFAE99-7E96-493D-AE3E-4423EFE96B80}" type="pres">
      <dgm:prSet presAssocID="{7A491920-AD68-42C5-8513-9968DCFB5000}" presName="vert1" presStyleCnt="0"/>
      <dgm:spPr/>
    </dgm:pt>
    <dgm:pt modelId="{800CC910-3101-44A7-B45A-A37C7CD92202}" type="pres">
      <dgm:prSet presAssocID="{6FF416FE-4BC4-4E90-95ED-AE089F685293}" presName="thickLine" presStyleLbl="alignNode1" presStyleIdx="6" presStyleCnt="7"/>
      <dgm:spPr/>
    </dgm:pt>
    <dgm:pt modelId="{BE561BBF-B547-4F37-8810-E7CEE77A26BD}" type="pres">
      <dgm:prSet presAssocID="{6FF416FE-4BC4-4E90-95ED-AE089F685293}" presName="horz1" presStyleCnt="0"/>
      <dgm:spPr/>
    </dgm:pt>
    <dgm:pt modelId="{865FC927-86C7-4AE0-9CBC-4DA673B1F5CB}" type="pres">
      <dgm:prSet presAssocID="{6FF416FE-4BC4-4E90-95ED-AE089F685293}" presName="tx1" presStyleLbl="revTx" presStyleIdx="6" presStyleCnt="7"/>
      <dgm:spPr/>
    </dgm:pt>
    <dgm:pt modelId="{4E27BA4B-EB88-41C7-B5B2-F84256E45BA5}" type="pres">
      <dgm:prSet presAssocID="{6FF416FE-4BC4-4E90-95ED-AE089F685293}" presName="vert1" presStyleCnt="0"/>
      <dgm:spPr/>
    </dgm:pt>
  </dgm:ptLst>
  <dgm:cxnLst>
    <dgm:cxn modelId="{EB530A10-DED7-42A3-927F-713FB9896524}" srcId="{D1CB0BFD-36FF-46C6-83E2-495D1A210D00}" destId="{6DC19878-5F0F-479B-942E-48D9F492D5C4}" srcOrd="2" destOrd="0" parTransId="{1A773384-B3F2-4ABE-8248-E71833CB508A}" sibTransId="{4165D619-3359-4140-9011-65B2D55B3581}"/>
    <dgm:cxn modelId="{C047E41F-3A91-4752-AB6F-5487DD4E44A0}" type="presOf" srcId="{D1CB0BFD-36FF-46C6-83E2-495D1A210D00}" destId="{947F5053-BC11-484F-8082-DE64C2CBEBE1}" srcOrd="0" destOrd="0" presId="urn:microsoft.com/office/officeart/2008/layout/LinedList"/>
    <dgm:cxn modelId="{0DC50733-BFCF-4C79-806C-5EE258A57059}" type="presOf" srcId="{D58D1011-DED7-4A2F-BEC5-3C502DE5D30C}" destId="{73E8484D-D1F5-422C-8AB8-AC77A0F95505}" srcOrd="0" destOrd="0" presId="urn:microsoft.com/office/officeart/2008/layout/LinedList"/>
    <dgm:cxn modelId="{0665B16D-F766-47AC-934E-023B817744D5}" type="presOf" srcId="{E5C770B0-25CB-48DD-AD4D-3A71614EB2AA}" destId="{24154798-6611-4BFC-B7AA-84F5E8AFCD28}" srcOrd="0" destOrd="0" presId="urn:microsoft.com/office/officeart/2008/layout/LinedList"/>
    <dgm:cxn modelId="{2F19BD79-4678-4ECC-9AE4-C5702B444AD3}" srcId="{D1CB0BFD-36FF-46C6-83E2-495D1A210D00}" destId="{CDF4132D-EC75-4774-9A9C-59AEF9D0286B}" srcOrd="0" destOrd="0" parTransId="{21C8AAAA-890C-454C-B94E-CF636DB53737}" sibTransId="{0F3082AB-07C2-46FF-898A-0CD4CBAB3FE0}"/>
    <dgm:cxn modelId="{0A50529F-2746-4609-9714-63D22E4EED61}" srcId="{D1CB0BFD-36FF-46C6-83E2-495D1A210D00}" destId="{7A491920-AD68-42C5-8513-9968DCFB5000}" srcOrd="5" destOrd="0" parTransId="{71E03AC7-5B61-48D7-AC38-E8F44FF2EDBE}" sibTransId="{30EEA148-8CAD-43A2-866B-50FFB8BFCD56}"/>
    <dgm:cxn modelId="{6D1480AB-46AB-4336-A973-A6489D4C04DD}" type="presOf" srcId="{6DC19878-5F0F-479B-942E-48D9F492D5C4}" destId="{91E27855-AA43-46D7-ADD4-526EB4A0C73D}" srcOrd="0" destOrd="0" presId="urn:microsoft.com/office/officeart/2008/layout/LinedList"/>
    <dgm:cxn modelId="{5E291EB4-7710-4FA8-8DCD-0283138500A0}" srcId="{D1CB0BFD-36FF-46C6-83E2-495D1A210D00}" destId="{D58D1011-DED7-4A2F-BEC5-3C502DE5D30C}" srcOrd="3" destOrd="0" parTransId="{EFEDD8B1-F07A-4116-B76C-176C0A6F6D31}" sibTransId="{F7F67A28-32DA-4BB1-8CF6-9906286E5998}"/>
    <dgm:cxn modelId="{F37F2AB5-5F6B-489C-A02D-1C209FBF97DE}" srcId="{D1CB0BFD-36FF-46C6-83E2-495D1A210D00}" destId="{F8CB24C6-6975-4CF3-B739-F7898EDD4A3B}" srcOrd="4" destOrd="0" parTransId="{9BDA9F18-B9C6-4087-995E-AEA8BE5E23CF}" sibTransId="{FB389B2F-6F87-48AF-BA7C-C01367AC1381}"/>
    <dgm:cxn modelId="{52D7E3B5-A850-4895-BC1A-995F15783DD1}" srcId="{D1CB0BFD-36FF-46C6-83E2-495D1A210D00}" destId="{6FF416FE-4BC4-4E90-95ED-AE089F685293}" srcOrd="6" destOrd="0" parTransId="{00418BB3-69C3-4297-B6B0-CE300B91DBDE}" sibTransId="{BA3AAF07-5925-4BDC-BB9D-6E1D8D42996F}"/>
    <dgm:cxn modelId="{D92B7BB8-C7C6-4129-8033-350B1EF91FD0}" type="presOf" srcId="{6FF416FE-4BC4-4E90-95ED-AE089F685293}" destId="{865FC927-86C7-4AE0-9CBC-4DA673B1F5CB}" srcOrd="0" destOrd="0" presId="urn:microsoft.com/office/officeart/2008/layout/LinedList"/>
    <dgm:cxn modelId="{ADE518BA-0F6F-4709-BEAC-7CB1A06AAA07}" type="presOf" srcId="{F8CB24C6-6975-4CF3-B739-F7898EDD4A3B}" destId="{21BE8B9D-F8B1-4FCE-BC00-A512EB2A5B96}" srcOrd="0" destOrd="0" presId="urn:microsoft.com/office/officeart/2008/layout/LinedList"/>
    <dgm:cxn modelId="{3FE26DDA-4C83-46D7-8505-1517C31C657B}" srcId="{D1CB0BFD-36FF-46C6-83E2-495D1A210D00}" destId="{E5C770B0-25CB-48DD-AD4D-3A71614EB2AA}" srcOrd="1" destOrd="0" parTransId="{14D66FAC-01B0-4A3B-83C6-12A4D414B783}" sibTransId="{45F6A5F8-CC52-43E3-8E63-DF454E5F0476}"/>
    <dgm:cxn modelId="{62FA60E0-6C94-41CB-9548-0A62DC6BEA78}" type="presOf" srcId="{7A491920-AD68-42C5-8513-9968DCFB5000}" destId="{EB36C0E2-2FA5-40FE-9DC5-7DB84E3AC028}" srcOrd="0" destOrd="0" presId="urn:microsoft.com/office/officeart/2008/layout/LinedList"/>
    <dgm:cxn modelId="{70057CF4-F206-4D9E-8DDF-E48258D609B4}" type="presOf" srcId="{CDF4132D-EC75-4774-9A9C-59AEF9D0286B}" destId="{CA589CE8-5C7C-4A01-8A58-253EBE6DD0E2}" srcOrd="0" destOrd="0" presId="urn:microsoft.com/office/officeart/2008/layout/LinedList"/>
    <dgm:cxn modelId="{F3384C67-E0AD-4869-A0D7-4BD10313360E}" type="presParOf" srcId="{947F5053-BC11-484F-8082-DE64C2CBEBE1}" destId="{C3B8940D-BFF7-45FC-8D48-1BE8AEC6E0C4}" srcOrd="0" destOrd="0" presId="urn:microsoft.com/office/officeart/2008/layout/LinedList"/>
    <dgm:cxn modelId="{C158954B-ADFD-4498-B5F6-10C1D482C88E}" type="presParOf" srcId="{947F5053-BC11-484F-8082-DE64C2CBEBE1}" destId="{AB3E84E2-F351-4321-BEA1-C22F10855485}" srcOrd="1" destOrd="0" presId="urn:microsoft.com/office/officeart/2008/layout/LinedList"/>
    <dgm:cxn modelId="{5ADDC67A-F4DF-4A19-8EE5-0A4558929D8E}" type="presParOf" srcId="{AB3E84E2-F351-4321-BEA1-C22F10855485}" destId="{CA589CE8-5C7C-4A01-8A58-253EBE6DD0E2}" srcOrd="0" destOrd="0" presId="urn:microsoft.com/office/officeart/2008/layout/LinedList"/>
    <dgm:cxn modelId="{98CAB617-933D-484C-B9A3-8CB00C916C3E}" type="presParOf" srcId="{AB3E84E2-F351-4321-BEA1-C22F10855485}" destId="{DDD37D0E-E0EB-45E4-87DE-84F22ACEDCEB}" srcOrd="1" destOrd="0" presId="urn:microsoft.com/office/officeart/2008/layout/LinedList"/>
    <dgm:cxn modelId="{1E9AAA6B-2A80-4818-86C7-F35F001D5D16}" type="presParOf" srcId="{947F5053-BC11-484F-8082-DE64C2CBEBE1}" destId="{49E451BF-F007-468B-A84E-C7318DF37970}" srcOrd="2" destOrd="0" presId="urn:microsoft.com/office/officeart/2008/layout/LinedList"/>
    <dgm:cxn modelId="{7A9A10C4-CD31-4DC6-A016-C21C2B569AE2}" type="presParOf" srcId="{947F5053-BC11-484F-8082-DE64C2CBEBE1}" destId="{956F2F30-F20F-4A10-8D17-339D351C53BE}" srcOrd="3" destOrd="0" presId="urn:microsoft.com/office/officeart/2008/layout/LinedList"/>
    <dgm:cxn modelId="{BB16B70E-A268-41C2-B667-58A2B8B1A3D5}" type="presParOf" srcId="{956F2F30-F20F-4A10-8D17-339D351C53BE}" destId="{24154798-6611-4BFC-B7AA-84F5E8AFCD28}" srcOrd="0" destOrd="0" presId="urn:microsoft.com/office/officeart/2008/layout/LinedList"/>
    <dgm:cxn modelId="{ACE17736-32D0-48E1-B60E-EB195B577F1B}" type="presParOf" srcId="{956F2F30-F20F-4A10-8D17-339D351C53BE}" destId="{D29056CE-98E6-47DF-91D3-88EF7B0F2DF4}" srcOrd="1" destOrd="0" presId="urn:microsoft.com/office/officeart/2008/layout/LinedList"/>
    <dgm:cxn modelId="{B5FD3F8A-301B-4CC4-A1F7-C9B8B0716D17}" type="presParOf" srcId="{947F5053-BC11-484F-8082-DE64C2CBEBE1}" destId="{8BE49B7C-14BF-4744-B7DF-D111AF55F146}" srcOrd="4" destOrd="0" presId="urn:microsoft.com/office/officeart/2008/layout/LinedList"/>
    <dgm:cxn modelId="{0B6C0133-D42A-4745-838C-CCFC699B428E}" type="presParOf" srcId="{947F5053-BC11-484F-8082-DE64C2CBEBE1}" destId="{1BBA3495-77FC-4812-9296-F7DAE8D0CB68}" srcOrd="5" destOrd="0" presId="urn:microsoft.com/office/officeart/2008/layout/LinedList"/>
    <dgm:cxn modelId="{A45587FC-E574-44CB-85A4-4455157573E2}" type="presParOf" srcId="{1BBA3495-77FC-4812-9296-F7DAE8D0CB68}" destId="{91E27855-AA43-46D7-ADD4-526EB4A0C73D}" srcOrd="0" destOrd="0" presId="urn:microsoft.com/office/officeart/2008/layout/LinedList"/>
    <dgm:cxn modelId="{A60C1869-7853-42AD-B056-12842C47E333}" type="presParOf" srcId="{1BBA3495-77FC-4812-9296-F7DAE8D0CB68}" destId="{317094D0-C784-4677-BA8D-484F5F4CE10D}" srcOrd="1" destOrd="0" presId="urn:microsoft.com/office/officeart/2008/layout/LinedList"/>
    <dgm:cxn modelId="{2FF82099-1397-492A-A633-04BBA31677DE}" type="presParOf" srcId="{947F5053-BC11-484F-8082-DE64C2CBEBE1}" destId="{87AB7A04-8C5E-41C7-8BBE-71E3B0FB2265}" srcOrd="6" destOrd="0" presId="urn:microsoft.com/office/officeart/2008/layout/LinedList"/>
    <dgm:cxn modelId="{9BFB71EB-18E9-4922-993E-8136B741DD8D}" type="presParOf" srcId="{947F5053-BC11-484F-8082-DE64C2CBEBE1}" destId="{D06A7B2F-F22F-4950-B445-BA3F7793D487}" srcOrd="7" destOrd="0" presId="urn:microsoft.com/office/officeart/2008/layout/LinedList"/>
    <dgm:cxn modelId="{0AFF6548-BB63-43B4-B02C-76412506A60C}" type="presParOf" srcId="{D06A7B2F-F22F-4950-B445-BA3F7793D487}" destId="{73E8484D-D1F5-422C-8AB8-AC77A0F95505}" srcOrd="0" destOrd="0" presId="urn:microsoft.com/office/officeart/2008/layout/LinedList"/>
    <dgm:cxn modelId="{45C4593D-8512-4859-A4C2-0130A9B2CAE4}" type="presParOf" srcId="{D06A7B2F-F22F-4950-B445-BA3F7793D487}" destId="{19E56129-EB74-4FD2-9ED0-91E8012A0EE2}" srcOrd="1" destOrd="0" presId="urn:microsoft.com/office/officeart/2008/layout/LinedList"/>
    <dgm:cxn modelId="{BEE59937-09C0-4897-A11D-D96B30590417}" type="presParOf" srcId="{947F5053-BC11-484F-8082-DE64C2CBEBE1}" destId="{52D42E71-0257-4628-BC34-84B39C955B14}" srcOrd="8" destOrd="0" presId="urn:microsoft.com/office/officeart/2008/layout/LinedList"/>
    <dgm:cxn modelId="{459E3580-02F5-4DEC-918B-2894D17A5C29}" type="presParOf" srcId="{947F5053-BC11-484F-8082-DE64C2CBEBE1}" destId="{C9F24B54-286A-48DB-A1D7-F130911727C7}" srcOrd="9" destOrd="0" presId="urn:microsoft.com/office/officeart/2008/layout/LinedList"/>
    <dgm:cxn modelId="{3AE9F8D9-FA1A-43B4-B7E3-E8ADED73CE52}" type="presParOf" srcId="{C9F24B54-286A-48DB-A1D7-F130911727C7}" destId="{21BE8B9D-F8B1-4FCE-BC00-A512EB2A5B96}" srcOrd="0" destOrd="0" presId="urn:microsoft.com/office/officeart/2008/layout/LinedList"/>
    <dgm:cxn modelId="{D3BB7279-1ADB-4683-8846-A6B415E36291}" type="presParOf" srcId="{C9F24B54-286A-48DB-A1D7-F130911727C7}" destId="{A3352C54-05FC-4826-8BCC-6E9BB4C44AFC}" srcOrd="1" destOrd="0" presId="urn:microsoft.com/office/officeart/2008/layout/LinedList"/>
    <dgm:cxn modelId="{96E645F0-CEA7-46CC-A530-819AA516900D}" type="presParOf" srcId="{947F5053-BC11-484F-8082-DE64C2CBEBE1}" destId="{2542CDAF-E8DC-43D1-AB99-B50FEDD83C47}" srcOrd="10" destOrd="0" presId="urn:microsoft.com/office/officeart/2008/layout/LinedList"/>
    <dgm:cxn modelId="{223315ED-8DDF-4F5F-B6E0-4CCFBABD126C}" type="presParOf" srcId="{947F5053-BC11-484F-8082-DE64C2CBEBE1}" destId="{730A7CF7-810F-4FB9-80D6-B35C04DB33AA}" srcOrd="11" destOrd="0" presId="urn:microsoft.com/office/officeart/2008/layout/LinedList"/>
    <dgm:cxn modelId="{24FF837F-7051-41E8-A3FE-A2525B0264E9}" type="presParOf" srcId="{730A7CF7-810F-4FB9-80D6-B35C04DB33AA}" destId="{EB36C0E2-2FA5-40FE-9DC5-7DB84E3AC028}" srcOrd="0" destOrd="0" presId="urn:microsoft.com/office/officeart/2008/layout/LinedList"/>
    <dgm:cxn modelId="{608E6466-CD98-457D-8A15-EAF406A70318}" type="presParOf" srcId="{730A7CF7-810F-4FB9-80D6-B35C04DB33AA}" destId="{5FBFAE99-7E96-493D-AE3E-4423EFE96B80}" srcOrd="1" destOrd="0" presId="urn:microsoft.com/office/officeart/2008/layout/LinedList"/>
    <dgm:cxn modelId="{3367CBAC-CC32-40A2-984F-B324EDD9D9D2}" type="presParOf" srcId="{947F5053-BC11-484F-8082-DE64C2CBEBE1}" destId="{800CC910-3101-44A7-B45A-A37C7CD92202}" srcOrd="12" destOrd="0" presId="urn:microsoft.com/office/officeart/2008/layout/LinedList"/>
    <dgm:cxn modelId="{E05BA818-BE49-495F-A67B-6B7A80BDC85D}" type="presParOf" srcId="{947F5053-BC11-484F-8082-DE64C2CBEBE1}" destId="{BE561BBF-B547-4F37-8810-E7CEE77A26BD}" srcOrd="13" destOrd="0" presId="urn:microsoft.com/office/officeart/2008/layout/LinedList"/>
    <dgm:cxn modelId="{E32029A2-2D33-49CF-9308-B2EAFF1C15ED}" type="presParOf" srcId="{BE561BBF-B547-4F37-8810-E7CEE77A26BD}" destId="{865FC927-86C7-4AE0-9CBC-4DA673B1F5CB}" srcOrd="0" destOrd="0" presId="urn:microsoft.com/office/officeart/2008/layout/LinedList"/>
    <dgm:cxn modelId="{02CA837D-DCE3-452B-A90A-5415B45DCDCF}" type="presParOf" srcId="{BE561BBF-B547-4F37-8810-E7CEE77A26BD}" destId="{4E27BA4B-EB88-41C7-B5B2-F84256E45BA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4C90093-ADCF-43F7-940F-6E9AB965EC5C}" type="doc">
      <dgm:prSet loTypeId="urn:microsoft.com/office/officeart/2016/7/layout/ChevronBlockProcess" loCatId="process" qsTypeId="urn:microsoft.com/office/officeart/2005/8/quickstyle/simple1" qsCatId="simple" csTypeId="urn:microsoft.com/office/officeart/2005/8/colors/accent5_2" csCatId="accent5" phldr="1"/>
      <dgm:spPr/>
      <dgm:t>
        <a:bodyPr/>
        <a:lstStyle/>
        <a:p>
          <a:endParaRPr lang="en-US"/>
        </a:p>
      </dgm:t>
    </dgm:pt>
    <dgm:pt modelId="{5926D694-2748-442D-B91C-92C3A0811CD7}">
      <dgm:prSet/>
      <dgm:spPr/>
      <dgm:t>
        <a:bodyPr/>
        <a:lstStyle/>
        <a:p>
          <a:r>
            <a:rPr lang="en-US"/>
            <a:t>Identify Emotion</a:t>
          </a:r>
        </a:p>
      </dgm:t>
    </dgm:pt>
    <dgm:pt modelId="{2B292480-921A-4D8E-B0FB-0E71F2159D3B}" type="parTrans" cxnId="{306F2071-4E5F-4AD9-875A-FF9FECEC2AA8}">
      <dgm:prSet/>
      <dgm:spPr/>
      <dgm:t>
        <a:bodyPr/>
        <a:lstStyle/>
        <a:p>
          <a:endParaRPr lang="en-US"/>
        </a:p>
      </dgm:t>
    </dgm:pt>
    <dgm:pt modelId="{9BF19F23-A759-453A-AC35-76A90AD66A4D}" type="sibTrans" cxnId="{306F2071-4E5F-4AD9-875A-FF9FECEC2AA8}">
      <dgm:prSet/>
      <dgm:spPr/>
      <dgm:t>
        <a:bodyPr/>
        <a:lstStyle/>
        <a:p>
          <a:endParaRPr lang="en-US"/>
        </a:p>
      </dgm:t>
    </dgm:pt>
    <dgm:pt modelId="{224B06AD-2C43-494C-856B-201F5400E40B}">
      <dgm:prSet/>
      <dgm:spPr/>
      <dgm:t>
        <a:bodyPr/>
        <a:lstStyle/>
        <a:p>
          <a:endParaRPr lang="en-US"/>
        </a:p>
      </dgm:t>
    </dgm:pt>
    <dgm:pt modelId="{00A0B441-373E-4AD6-BB7A-5AFF9A82A037}" type="parTrans" cxnId="{BE05EB3A-F93B-413B-A267-5681061B435E}">
      <dgm:prSet/>
      <dgm:spPr/>
      <dgm:t>
        <a:bodyPr/>
        <a:lstStyle/>
        <a:p>
          <a:endParaRPr lang="en-US"/>
        </a:p>
      </dgm:t>
    </dgm:pt>
    <dgm:pt modelId="{FB652E33-C0ED-4AF7-B2CB-678CA5E9B53E}" type="sibTrans" cxnId="{BE05EB3A-F93B-413B-A267-5681061B435E}">
      <dgm:prSet/>
      <dgm:spPr/>
      <dgm:t>
        <a:bodyPr/>
        <a:lstStyle/>
        <a:p>
          <a:endParaRPr lang="en-US"/>
        </a:p>
      </dgm:t>
    </dgm:pt>
    <dgm:pt modelId="{E0F26762-97B4-4454-86D2-963E6BF89A79}">
      <dgm:prSet/>
      <dgm:spPr/>
      <dgm:t>
        <a:bodyPr/>
        <a:lstStyle/>
        <a:p>
          <a:r>
            <a:rPr lang="en-US"/>
            <a:t>How do I feel? Where do I feel the emotion in my body? Label and accept the emotion.</a:t>
          </a:r>
        </a:p>
      </dgm:t>
    </dgm:pt>
    <dgm:pt modelId="{09D41089-416D-4E57-9672-4BB7963EDA3D}" type="parTrans" cxnId="{4945531A-FFAB-48A4-B0E3-FE03A75E9D11}">
      <dgm:prSet/>
      <dgm:spPr/>
      <dgm:t>
        <a:bodyPr/>
        <a:lstStyle/>
        <a:p>
          <a:endParaRPr lang="en-US"/>
        </a:p>
      </dgm:t>
    </dgm:pt>
    <dgm:pt modelId="{84BE0EEB-A5F1-4C59-8161-F725BD56F57D}" type="sibTrans" cxnId="{4945531A-FFAB-48A4-B0E3-FE03A75E9D11}">
      <dgm:prSet/>
      <dgm:spPr/>
      <dgm:t>
        <a:bodyPr/>
        <a:lstStyle/>
        <a:p>
          <a:endParaRPr lang="en-US"/>
        </a:p>
      </dgm:t>
    </dgm:pt>
    <dgm:pt modelId="{50A18325-C70E-44B6-8725-91F87DDB0285}">
      <dgm:prSet/>
      <dgm:spPr/>
      <dgm:t>
        <a:bodyPr/>
        <a:lstStyle/>
        <a:p>
          <a:r>
            <a:rPr lang="en-US"/>
            <a:t>Take Action</a:t>
          </a:r>
        </a:p>
      </dgm:t>
    </dgm:pt>
    <dgm:pt modelId="{B4DA3B41-C013-4968-B45C-5A126ABCFE7B}" type="parTrans" cxnId="{0B44D666-E18F-4641-A170-9C00E7394AD9}">
      <dgm:prSet/>
      <dgm:spPr/>
      <dgm:t>
        <a:bodyPr/>
        <a:lstStyle/>
        <a:p>
          <a:endParaRPr lang="en-US"/>
        </a:p>
      </dgm:t>
    </dgm:pt>
    <dgm:pt modelId="{529C9C1C-E606-43C0-B2DB-A1CDBEB88D94}" type="sibTrans" cxnId="{0B44D666-E18F-4641-A170-9C00E7394AD9}">
      <dgm:prSet/>
      <dgm:spPr/>
      <dgm:t>
        <a:bodyPr/>
        <a:lstStyle/>
        <a:p>
          <a:endParaRPr lang="en-US"/>
        </a:p>
      </dgm:t>
    </dgm:pt>
    <dgm:pt modelId="{57F108F9-1759-48CC-BF8D-DC929498A579}">
      <dgm:prSet/>
      <dgm:spPr/>
      <dgm:t>
        <a:bodyPr/>
        <a:lstStyle/>
        <a:p>
          <a:endParaRPr lang="en-US"/>
        </a:p>
      </dgm:t>
    </dgm:pt>
    <dgm:pt modelId="{FCCB5F3B-B78F-4BCF-9703-DE53CEDE17DA}" type="parTrans" cxnId="{ED8CA835-DED8-4738-9F31-72AF51CD8D90}">
      <dgm:prSet/>
      <dgm:spPr/>
      <dgm:t>
        <a:bodyPr/>
        <a:lstStyle/>
        <a:p>
          <a:endParaRPr lang="en-US"/>
        </a:p>
      </dgm:t>
    </dgm:pt>
    <dgm:pt modelId="{8725E441-603F-464D-BA4A-E1F5FB998513}" type="sibTrans" cxnId="{ED8CA835-DED8-4738-9F31-72AF51CD8D90}">
      <dgm:prSet/>
      <dgm:spPr/>
      <dgm:t>
        <a:bodyPr/>
        <a:lstStyle/>
        <a:p>
          <a:endParaRPr lang="en-US"/>
        </a:p>
      </dgm:t>
    </dgm:pt>
    <dgm:pt modelId="{B72A95CE-B19A-431B-9688-C90403A50F71}">
      <dgm:prSet/>
      <dgm:spPr/>
      <dgm:t>
        <a:bodyPr/>
        <a:lstStyle/>
        <a:p>
          <a:r>
            <a:rPr lang="en-US"/>
            <a:t>Decide if you need to express your emotion. Think about how best to deal with this emotion.</a:t>
          </a:r>
        </a:p>
      </dgm:t>
    </dgm:pt>
    <dgm:pt modelId="{B4362C3F-E89E-4F50-895E-783EE1B9C21D}" type="parTrans" cxnId="{D79E264F-C086-4177-B979-5EC52189892E}">
      <dgm:prSet/>
      <dgm:spPr/>
      <dgm:t>
        <a:bodyPr/>
        <a:lstStyle/>
        <a:p>
          <a:endParaRPr lang="en-US"/>
        </a:p>
      </dgm:t>
    </dgm:pt>
    <dgm:pt modelId="{AB28FC32-DB74-40DF-833F-DEF0AC9DDDB6}" type="sibTrans" cxnId="{D79E264F-C086-4177-B979-5EC52189892E}">
      <dgm:prSet/>
      <dgm:spPr/>
      <dgm:t>
        <a:bodyPr/>
        <a:lstStyle/>
        <a:p>
          <a:endParaRPr lang="en-US"/>
        </a:p>
      </dgm:t>
    </dgm:pt>
    <dgm:pt modelId="{93D16E6A-7120-4480-B6DE-36A782461889}">
      <dgm:prSet/>
      <dgm:spPr/>
      <dgm:t>
        <a:bodyPr/>
        <a:lstStyle/>
        <a:p>
          <a:r>
            <a:rPr lang="en-US"/>
            <a:t>Get Help</a:t>
          </a:r>
        </a:p>
      </dgm:t>
    </dgm:pt>
    <dgm:pt modelId="{3F48290C-050A-456F-A676-3BCBEADFF3CE}" type="parTrans" cxnId="{7C1B4AC3-FD82-4420-93CC-03A67C2511E0}">
      <dgm:prSet/>
      <dgm:spPr/>
      <dgm:t>
        <a:bodyPr/>
        <a:lstStyle/>
        <a:p>
          <a:endParaRPr lang="en-US"/>
        </a:p>
      </dgm:t>
    </dgm:pt>
    <dgm:pt modelId="{05B44011-E7B7-4210-82EA-CB15674733A0}" type="sibTrans" cxnId="{7C1B4AC3-FD82-4420-93CC-03A67C2511E0}">
      <dgm:prSet/>
      <dgm:spPr/>
      <dgm:t>
        <a:bodyPr/>
        <a:lstStyle/>
        <a:p>
          <a:endParaRPr lang="en-US"/>
        </a:p>
      </dgm:t>
    </dgm:pt>
    <dgm:pt modelId="{F5706C87-61FC-4A7D-831F-EDFF7E2C4737}">
      <dgm:prSet/>
      <dgm:spPr/>
      <dgm:t>
        <a:bodyPr/>
        <a:lstStyle/>
        <a:p>
          <a:endParaRPr lang="en-US"/>
        </a:p>
      </dgm:t>
    </dgm:pt>
    <dgm:pt modelId="{BB452829-6390-4037-9AB4-26A5E682EDE4}" type="parTrans" cxnId="{EB643F77-B156-48DC-A70F-5FA69834CAF3}">
      <dgm:prSet/>
      <dgm:spPr/>
      <dgm:t>
        <a:bodyPr/>
        <a:lstStyle/>
        <a:p>
          <a:endParaRPr lang="en-US"/>
        </a:p>
      </dgm:t>
    </dgm:pt>
    <dgm:pt modelId="{CBFE7E0E-FC71-4163-9628-C98FB1A66D46}" type="sibTrans" cxnId="{EB643F77-B156-48DC-A70F-5FA69834CAF3}">
      <dgm:prSet/>
      <dgm:spPr/>
      <dgm:t>
        <a:bodyPr/>
        <a:lstStyle/>
        <a:p>
          <a:endParaRPr lang="en-US"/>
        </a:p>
      </dgm:t>
    </dgm:pt>
    <dgm:pt modelId="{93C7AA9E-3AC1-4E15-8371-4515C7433EC9}">
      <dgm:prSet/>
      <dgm:spPr/>
      <dgm:t>
        <a:bodyPr/>
        <a:lstStyle/>
        <a:p>
          <a:r>
            <a:rPr lang="en-US"/>
            <a:t>Seek support of a trusted adult or friend if you don’t feel like you can manage the emotion on your own.</a:t>
          </a:r>
        </a:p>
      </dgm:t>
    </dgm:pt>
    <dgm:pt modelId="{7B20D31C-A6CC-4706-9AC2-F7471454B702}" type="parTrans" cxnId="{EC87ED77-FA1F-4BCF-926E-2624C576A680}">
      <dgm:prSet/>
      <dgm:spPr/>
      <dgm:t>
        <a:bodyPr/>
        <a:lstStyle/>
        <a:p>
          <a:endParaRPr lang="en-US"/>
        </a:p>
      </dgm:t>
    </dgm:pt>
    <dgm:pt modelId="{531E11FD-53EB-4BE1-B9C8-5E1DC835589C}" type="sibTrans" cxnId="{EC87ED77-FA1F-4BCF-926E-2624C576A680}">
      <dgm:prSet/>
      <dgm:spPr/>
      <dgm:t>
        <a:bodyPr/>
        <a:lstStyle/>
        <a:p>
          <a:endParaRPr lang="en-US"/>
        </a:p>
      </dgm:t>
    </dgm:pt>
    <dgm:pt modelId="{EC22A484-9ACB-4DA5-835A-4C410B4F4C3D}" type="pres">
      <dgm:prSet presAssocID="{A4C90093-ADCF-43F7-940F-6E9AB965EC5C}" presName="Name0" presStyleCnt="0">
        <dgm:presLayoutVars>
          <dgm:dir/>
          <dgm:animLvl val="lvl"/>
          <dgm:resizeHandles val="exact"/>
        </dgm:presLayoutVars>
      </dgm:prSet>
      <dgm:spPr/>
    </dgm:pt>
    <dgm:pt modelId="{B55819E2-E87F-4BAC-91DB-1C9B21B36189}" type="pres">
      <dgm:prSet presAssocID="{5926D694-2748-442D-B91C-92C3A0811CD7}" presName="composite" presStyleCnt="0"/>
      <dgm:spPr/>
    </dgm:pt>
    <dgm:pt modelId="{FBBA558F-C28C-4D1C-9056-36067FC1F557}" type="pres">
      <dgm:prSet presAssocID="{5926D694-2748-442D-B91C-92C3A0811CD7}" presName="parTx" presStyleLbl="alignNode1" presStyleIdx="0" presStyleCnt="3">
        <dgm:presLayoutVars>
          <dgm:chMax val="0"/>
          <dgm:chPref val="0"/>
        </dgm:presLayoutVars>
      </dgm:prSet>
      <dgm:spPr/>
    </dgm:pt>
    <dgm:pt modelId="{78065C9B-49D2-438E-8A50-CEE8FECB6DAA}" type="pres">
      <dgm:prSet presAssocID="{5926D694-2748-442D-B91C-92C3A0811CD7}" presName="desTx" presStyleLbl="alignAccFollowNode1" presStyleIdx="0" presStyleCnt="3">
        <dgm:presLayoutVars/>
      </dgm:prSet>
      <dgm:spPr/>
    </dgm:pt>
    <dgm:pt modelId="{3AB7CDD1-2B7E-4E66-970E-ABB5CCCA32D5}" type="pres">
      <dgm:prSet presAssocID="{9BF19F23-A759-453A-AC35-76A90AD66A4D}" presName="space" presStyleCnt="0"/>
      <dgm:spPr/>
    </dgm:pt>
    <dgm:pt modelId="{5EE0C239-8D51-4D48-AC25-20F203A1122C}" type="pres">
      <dgm:prSet presAssocID="{50A18325-C70E-44B6-8725-91F87DDB0285}" presName="composite" presStyleCnt="0"/>
      <dgm:spPr/>
    </dgm:pt>
    <dgm:pt modelId="{9901AB14-2803-40F7-BBD2-D0D6C68FE33F}" type="pres">
      <dgm:prSet presAssocID="{50A18325-C70E-44B6-8725-91F87DDB0285}" presName="parTx" presStyleLbl="alignNode1" presStyleIdx="1" presStyleCnt="3">
        <dgm:presLayoutVars>
          <dgm:chMax val="0"/>
          <dgm:chPref val="0"/>
        </dgm:presLayoutVars>
      </dgm:prSet>
      <dgm:spPr/>
    </dgm:pt>
    <dgm:pt modelId="{EA3FEECD-F419-4C82-812C-1657A2795453}" type="pres">
      <dgm:prSet presAssocID="{50A18325-C70E-44B6-8725-91F87DDB0285}" presName="desTx" presStyleLbl="alignAccFollowNode1" presStyleIdx="1" presStyleCnt="3">
        <dgm:presLayoutVars/>
      </dgm:prSet>
      <dgm:spPr/>
    </dgm:pt>
    <dgm:pt modelId="{9822AB66-DD3E-4DF2-A98A-A2A33626475E}" type="pres">
      <dgm:prSet presAssocID="{529C9C1C-E606-43C0-B2DB-A1CDBEB88D94}" presName="space" presStyleCnt="0"/>
      <dgm:spPr/>
    </dgm:pt>
    <dgm:pt modelId="{3E22F18F-E759-427C-B518-43DFFFEC373C}" type="pres">
      <dgm:prSet presAssocID="{93D16E6A-7120-4480-B6DE-36A782461889}" presName="composite" presStyleCnt="0"/>
      <dgm:spPr/>
    </dgm:pt>
    <dgm:pt modelId="{EAF86D27-DA03-4823-8718-779DEB74EEC1}" type="pres">
      <dgm:prSet presAssocID="{93D16E6A-7120-4480-B6DE-36A782461889}" presName="parTx" presStyleLbl="alignNode1" presStyleIdx="2" presStyleCnt="3">
        <dgm:presLayoutVars>
          <dgm:chMax val="0"/>
          <dgm:chPref val="0"/>
        </dgm:presLayoutVars>
      </dgm:prSet>
      <dgm:spPr/>
    </dgm:pt>
    <dgm:pt modelId="{157C980F-7316-4A15-9424-D95CCE122D1A}" type="pres">
      <dgm:prSet presAssocID="{93D16E6A-7120-4480-B6DE-36A782461889}" presName="desTx" presStyleLbl="alignAccFollowNode1" presStyleIdx="2" presStyleCnt="3">
        <dgm:presLayoutVars/>
      </dgm:prSet>
      <dgm:spPr/>
    </dgm:pt>
  </dgm:ptLst>
  <dgm:cxnLst>
    <dgm:cxn modelId="{61F1050E-62C5-45AE-8D0B-C0B589E4EB09}" type="presOf" srcId="{A4C90093-ADCF-43F7-940F-6E9AB965EC5C}" destId="{EC22A484-9ACB-4DA5-835A-4C410B4F4C3D}" srcOrd="0" destOrd="0" presId="urn:microsoft.com/office/officeart/2016/7/layout/ChevronBlockProcess"/>
    <dgm:cxn modelId="{8F16FE13-AE10-400A-BB38-1CA7DEBF9656}" type="presOf" srcId="{B72A95CE-B19A-431B-9688-C90403A50F71}" destId="{EA3FEECD-F419-4C82-812C-1657A2795453}" srcOrd="0" destOrd="1" presId="urn:microsoft.com/office/officeart/2016/7/layout/ChevronBlockProcess"/>
    <dgm:cxn modelId="{4945531A-FFAB-48A4-B0E3-FE03A75E9D11}" srcId="{224B06AD-2C43-494C-856B-201F5400E40B}" destId="{E0F26762-97B4-4454-86D2-963E6BF89A79}" srcOrd="0" destOrd="0" parTransId="{09D41089-416D-4E57-9672-4BB7963EDA3D}" sibTransId="{84BE0EEB-A5F1-4C59-8161-F725BD56F57D}"/>
    <dgm:cxn modelId="{5983761A-63C0-4C9A-92AB-975BE30BA41D}" type="presOf" srcId="{5926D694-2748-442D-B91C-92C3A0811CD7}" destId="{FBBA558F-C28C-4D1C-9056-36067FC1F557}" srcOrd="0" destOrd="0" presId="urn:microsoft.com/office/officeart/2016/7/layout/ChevronBlockProcess"/>
    <dgm:cxn modelId="{ED8CA835-DED8-4738-9F31-72AF51CD8D90}" srcId="{50A18325-C70E-44B6-8725-91F87DDB0285}" destId="{57F108F9-1759-48CC-BF8D-DC929498A579}" srcOrd="0" destOrd="0" parTransId="{FCCB5F3B-B78F-4BCF-9703-DE53CEDE17DA}" sibTransId="{8725E441-603F-464D-BA4A-E1F5FB998513}"/>
    <dgm:cxn modelId="{936A8C3A-E55D-4D9F-BE6C-47091B919376}" type="presOf" srcId="{57F108F9-1759-48CC-BF8D-DC929498A579}" destId="{EA3FEECD-F419-4C82-812C-1657A2795453}" srcOrd="0" destOrd="0" presId="urn:microsoft.com/office/officeart/2016/7/layout/ChevronBlockProcess"/>
    <dgm:cxn modelId="{BE05EB3A-F93B-413B-A267-5681061B435E}" srcId="{5926D694-2748-442D-B91C-92C3A0811CD7}" destId="{224B06AD-2C43-494C-856B-201F5400E40B}" srcOrd="0" destOrd="0" parTransId="{00A0B441-373E-4AD6-BB7A-5AFF9A82A037}" sibTransId="{FB652E33-C0ED-4AF7-B2CB-678CA5E9B53E}"/>
    <dgm:cxn modelId="{0B44D666-E18F-4641-A170-9C00E7394AD9}" srcId="{A4C90093-ADCF-43F7-940F-6E9AB965EC5C}" destId="{50A18325-C70E-44B6-8725-91F87DDB0285}" srcOrd="1" destOrd="0" parTransId="{B4DA3B41-C013-4968-B45C-5A126ABCFE7B}" sibTransId="{529C9C1C-E606-43C0-B2DB-A1CDBEB88D94}"/>
    <dgm:cxn modelId="{D79E264F-C086-4177-B979-5EC52189892E}" srcId="{57F108F9-1759-48CC-BF8D-DC929498A579}" destId="{B72A95CE-B19A-431B-9688-C90403A50F71}" srcOrd="0" destOrd="0" parTransId="{B4362C3F-E89E-4F50-895E-783EE1B9C21D}" sibTransId="{AB28FC32-DB74-40DF-833F-DEF0AC9DDDB6}"/>
    <dgm:cxn modelId="{306F2071-4E5F-4AD9-875A-FF9FECEC2AA8}" srcId="{A4C90093-ADCF-43F7-940F-6E9AB965EC5C}" destId="{5926D694-2748-442D-B91C-92C3A0811CD7}" srcOrd="0" destOrd="0" parTransId="{2B292480-921A-4D8E-B0FB-0E71F2159D3B}" sibTransId="{9BF19F23-A759-453A-AC35-76A90AD66A4D}"/>
    <dgm:cxn modelId="{EB643F77-B156-48DC-A70F-5FA69834CAF3}" srcId="{93D16E6A-7120-4480-B6DE-36A782461889}" destId="{F5706C87-61FC-4A7D-831F-EDFF7E2C4737}" srcOrd="0" destOrd="0" parTransId="{BB452829-6390-4037-9AB4-26A5E682EDE4}" sibTransId="{CBFE7E0E-FC71-4163-9628-C98FB1A66D46}"/>
    <dgm:cxn modelId="{07856557-7DC9-4DC5-B8E0-40E268089CC7}" type="presOf" srcId="{F5706C87-61FC-4A7D-831F-EDFF7E2C4737}" destId="{157C980F-7316-4A15-9424-D95CCE122D1A}" srcOrd="0" destOrd="0" presId="urn:microsoft.com/office/officeart/2016/7/layout/ChevronBlockProcess"/>
    <dgm:cxn modelId="{EC87ED77-FA1F-4BCF-926E-2624C576A680}" srcId="{F5706C87-61FC-4A7D-831F-EDFF7E2C4737}" destId="{93C7AA9E-3AC1-4E15-8371-4515C7433EC9}" srcOrd="0" destOrd="0" parTransId="{7B20D31C-A6CC-4706-9AC2-F7471454B702}" sibTransId="{531E11FD-53EB-4BE1-B9C8-5E1DC835589C}"/>
    <dgm:cxn modelId="{9C3A8D84-6A26-489B-BF80-17695323A96D}" type="presOf" srcId="{50A18325-C70E-44B6-8725-91F87DDB0285}" destId="{9901AB14-2803-40F7-BBD2-D0D6C68FE33F}" srcOrd="0" destOrd="0" presId="urn:microsoft.com/office/officeart/2016/7/layout/ChevronBlockProcess"/>
    <dgm:cxn modelId="{08CAE984-79E5-4507-89B5-1BE61B9E2C45}" type="presOf" srcId="{E0F26762-97B4-4454-86D2-963E6BF89A79}" destId="{78065C9B-49D2-438E-8A50-CEE8FECB6DAA}" srcOrd="0" destOrd="1" presId="urn:microsoft.com/office/officeart/2016/7/layout/ChevronBlockProcess"/>
    <dgm:cxn modelId="{5EEB6CAF-A9E2-407A-B31A-022C99911E82}" type="presOf" srcId="{93D16E6A-7120-4480-B6DE-36A782461889}" destId="{EAF86D27-DA03-4823-8718-779DEB74EEC1}" srcOrd="0" destOrd="0" presId="urn:microsoft.com/office/officeart/2016/7/layout/ChevronBlockProcess"/>
    <dgm:cxn modelId="{7C1B4AC3-FD82-4420-93CC-03A67C2511E0}" srcId="{A4C90093-ADCF-43F7-940F-6E9AB965EC5C}" destId="{93D16E6A-7120-4480-B6DE-36A782461889}" srcOrd="2" destOrd="0" parTransId="{3F48290C-050A-456F-A676-3BCBEADFF3CE}" sibTransId="{05B44011-E7B7-4210-82EA-CB15674733A0}"/>
    <dgm:cxn modelId="{CA4F52C5-FE74-448E-8A43-4D059BE03AD8}" type="presOf" srcId="{224B06AD-2C43-494C-856B-201F5400E40B}" destId="{78065C9B-49D2-438E-8A50-CEE8FECB6DAA}" srcOrd="0" destOrd="0" presId="urn:microsoft.com/office/officeart/2016/7/layout/ChevronBlockProcess"/>
    <dgm:cxn modelId="{C64052F6-EB85-44A6-BAB8-E99A5EE0A259}" type="presOf" srcId="{93C7AA9E-3AC1-4E15-8371-4515C7433EC9}" destId="{157C980F-7316-4A15-9424-D95CCE122D1A}" srcOrd="0" destOrd="1" presId="urn:microsoft.com/office/officeart/2016/7/layout/ChevronBlockProcess"/>
    <dgm:cxn modelId="{C5D1CA5E-580D-49AF-9A45-2C3D14B8F7AB}" type="presParOf" srcId="{EC22A484-9ACB-4DA5-835A-4C410B4F4C3D}" destId="{B55819E2-E87F-4BAC-91DB-1C9B21B36189}" srcOrd="0" destOrd="0" presId="urn:microsoft.com/office/officeart/2016/7/layout/ChevronBlockProcess"/>
    <dgm:cxn modelId="{09E00F47-01AB-4F0F-874D-9BBFC28472D7}" type="presParOf" srcId="{B55819E2-E87F-4BAC-91DB-1C9B21B36189}" destId="{FBBA558F-C28C-4D1C-9056-36067FC1F557}" srcOrd="0" destOrd="0" presId="urn:microsoft.com/office/officeart/2016/7/layout/ChevronBlockProcess"/>
    <dgm:cxn modelId="{6FCD08DC-1257-4E1A-AF1D-C3C107B9CE7A}" type="presParOf" srcId="{B55819E2-E87F-4BAC-91DB-1C9B21B36189}" destId="{78065C9B-49D2-438E-8A50-CEE8FECB6DAA}" srcOrd="1" destOrd="0" presId="urn:microsoft.com/office/officeart/2016/7/layout/ChevronBlockProcess"/>
    <dgm:cxn modelId="{94765251-5320-4C44-A9AF-F5FFBF6C5AEC}" type="presParOf" srcId="{EC22A484-9ACB-4DA5-835A-4C410B4F4C3D}" destId="{3AB7CDD1-2B7E-4E66-970E-ABB5CCCA32D5}" srcOrd="1" destOrd="0" presId="urn:microsoft.com/office/officeart/2016/7/layout/ChevronBlockProcess"/>
    <dgm:cxn modelId="{60B19A0A-8452-4F67-9895-B1929068B3C0}" type="presParOf" srcId="{EC22A484-9ACB-4DA5-835A-4C410B4F4C3D}" destId="{5EE0C239-8D51-4D48-AC25-20F203A1122C}" srcOrd="2" destOrd="0" presId="urn:microsoft.com/office/officeart/2016/7/layout/ChevronBlockProcess"/>
    <dgm:cxn modelId="{FCD94683-76DE-49B6-88E7-FA3A19EFF093}" type="presParOf" srcId="{5EE0C239-8D51-4D48-AC25-20F203A1122C}" destId="{9901AB14-2803-40F7-BBD2-D0D6C68FE33F}" srcOrd="0" destOrd="0" presId="urn:microsoft.com/office/officeart/2016/7/layout/ChevronBlockProcess"/>
    <dgm:cxn modelId="{2B17CCCD-3B9D-4C5D-9C4E-B8D3219BCFAE}" type="presParOf" srcId="{5EE0C239-8D51-4D48-AC25-20F203A1122C}" destId="{EA3FEECD-F419-4C82-812C-1657A2795453}" srcOrd="1" destOrd="0" presId="urn:microsoft.com/office/officeart/2016/7/layout/ChevronBlockProcess"/>
    <dgm:cxn modelId="{24F23BB1-DAB5-410B-8930-735367978CF1}" type="presParOf" srcId="{EC22A484-9ACB-4DA5-835A-4C410B4F4C3D}" destId="{9822AB66-DD3E-4DF2-A98A-A2A33626475E}" srcOrd="3" destOrd="0" presId="urn:microsoft.com/office/officeart/2016/7/layout/ChevronBlockProcess"/>
    <dgm:cxn modelId="{1F823A68-6BA5-4001-AD2B-9B3B65A16ACB}" type="presParOf" srcId="{EC22A484-9ACB-4DA5-835A-4C410B4F4C3D}" destId="{3E22F18F-E759-427C-B518-43DFFFEC373C}" srcOrd="4" destOrd="0" presId="urn:microsoft.com/office/officeart/2016/7/layout/ChevronBlockProcess"/>
    <dgm:cxn modelId="{CD9D5F03-57A1-4135-830E-CE740B69DBDB}" type="presParOf" srcId="{3E22F18F-E759-427C-B518-43DFFFEC373C}" destId="{EAF86D27-DA03-4823-8718-779DEB74EEC1}" srcOrd="0" destOrd="0" presId="urn:microsoft.com/office/officeart/2016/7/layout/ChevronBlockProcess"/>
    <dgm:cxn modelId="{4E94F27F-E721-43D7-BA7C-AA707DBAC263}" type="presParOf" srcId="{3E22F18F-E759-427C-B518-43DFFFEC373C}" destId="{157C980F-7316-4A15-9424-D95CCE122D1A}" srcOrd="1" destOrd="0" presId="urn:microsoft.com/office/officeart/2016/7/layout/ChevronBlock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0AC0E45-B13B-4185-B147-E365179F55D4}"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11ED97C-4E96-4444-8C96-72A74A5CF272}">
      <dgm:prSet/>
      <dgm:spPr/>
      <dgm:t>
        <a:bodyPr/>
        <a:lstStyle/>
        <a:p>
          <a:r>
            <a:rPr lang="en-GB"/>
            <a:t>Check in &amp; Pledge review</a:t>
          </a:r>
          <a:endParaRPr lang="en-US"/>
        </a:p>
      </dgm:t>
    </dgm:pt>
    <dgm:pt modelId="{EBD837F1-08F0-4354-B09E-B30D1C3A5A34}" type="parTrans" cxnId="{DA985F38-F406-4571-BD04-5BE52636B380}">
      <dgm:prSet/>
      <dgm:spPr/>
      <dgm:t>
        <a:bodyPr/>
        <a:lstStyle/>
        <a:p>
          <a:endParaRPr lang="en-US"/>
        </a:p>
      </dgm:t>
    </dgm:pt>
    <dgm:pt modelId="{AE4D9BA2-F81B-4424-8C13-B8BB41AE8183}" type="sibTrans" cxnId="{DA985F38-F406-4571-BD04-5BE52636B380}">
      <dgm:prSet/>
      <dgm:spPr/>
      <dgm:t>
        <a:bodyPr/>
        <a:lstStyle/>
        <a:p>
          <a:endParaRPr lang="en-US"/>
        </a:p>
      </dgm:t>
    </dgm:pt>
    <dgm:pt modelId="{91347F8E-461C-4EF8-A4AF-942426D6899D}">
      <dgm:prSet/>
      <dgm:spPr/>
      <dgm:t>
        <a:bodyPr/>
        <a:lstStyle/>
        <a:p>
          <a:r>
            <a:rPr lang="en-GB"/>
            <a:t>Group game/ icebreaker</a:t>
          </a:r>
          <a:endParaRPr lang="en-US"/>
        </a:p>
      </dgm:t>
    </dgm:pt>
    <dgm:pt modelId="{FB231B06-AD12-4218-A3E8-DBF6A5FC3FA9}" type="parTrans" cxnId="{7FEB9B17-4B59-465E-B1CE-F80A34F00F25}">
      <dgm:prSet/>
      <dgm:spPr/>
      <dgm:t>
        <a:bodyPr/>
        <a:lstStyle/>
        <a:p>
          <a:endParaRPr lang="en-US"/>
        </a:p>
      </dgm:t>
    </dgm:pt>
    <dgm:pt modelId="{88F02347-693A-4F88-98BD-4DA6BFE4B585}" type="sibTrans" cxnId="{7FEB9B17-4B59-465E-B1CE-F80A34F00F25}">
      <dgm:prSet/>
      <dgm:spPr/>
      <dgm:t>
        <a:bodyPr/>
        <a:lstStyle/>
        <a:p>
          <a:endParaRPr lang="en-US"/>
        </a:p>
      </dgm:t>
    </dgm:pt>
    <dgm:pt modelId="{B3A9D434-71D6-4865-BAF1-531D5F9C0B1C}">
      <dgm:prSet/>
      <dgm:spPr/>
      <dgm:t>
        <a:bodyPr/>
        <a:lstStyle/>
        <a:p>
          <a:r>
            <a:rPr lang="en-GB"/>
            <a:t>Letter to a stranger</a:t>
          </a:r>
          <a:endParaRPr lang="en-US"/>
        </a:p>
      </dgm:t>
    </dgm:pt>
    <dgm:pt modelId="{887220CC-0FC7-413C-82A1-435523788EF8}" type="parTrans" cxnId="{37BAAEEB-F8BD-4594-9F33-FC4759F42FC4}">
      <dgm:prSet/>
      <dgm:spPr/>
      <dgm:t>
        <a:bodyPr/>
        <a:lstStyle/>
        <a:p>
          <a:endParaRPr lang="en-US"/>
        </a:p>
      </dgm:t>
    </dgm:pt>
    <dgm:pt modelId="{3B1BC551-0DE9-4086-AB77-60ACFBF40243}" type="sibTrans" cxnId="{37BAAEEB-F8BD-4594-9F33-FC4759F42FC4}">
      <dgm:prSet/>
      <dgm:spPr/>
      <dgm:t>
        <a:bodyPr/>
        <a:lstStyle/>
        <a:p>
          <a:endParaRPr lang="en-US"/>
        </a:p>
      </dgm:t>
    </dgm:pt>
    <dgm:pt modelId="{072CC6E5-7043-4225-A9E0-CD2F19415172}">
      <dgm:prSet/>
      <dgm:spPr/>
      <dgm:t>
        <a:bodyPr/>
        <a:lstStyle/>
        <a:p>
          <a:r>
            <a:rPr lang="en-GB"/>
            <a:t>Power poses</a:t>
          </a:r>
          <a:endParaRPr lang="en-US"/>
        </a:p>
      </dgm:t>
    </dgm:pt>
    <dgm:pt modelId="{DFCB860B-E687-4014-A102-F8F281FBAA32}" type="parTrans" cxnId="{3B7E0D8D-F9DE-4AE5-BF91-BBA9EDB8C119}">
      <dgm:prSet/>
      <dgm:spPr/>
      <dgm:t>
        <a:bodyPr/>
        <a:lstStyle/>
        <a:p>
          <a:endParaRPr lang="en-US"/>
        </a:p>
      </dgm:t>
    </dgm:pt>
    <dgm:pt modelId="{C73D65B8-3CD3-41BF-8CDA-8F8B8FDE6771}" type="sibTrans" cxnId="{3B7E0D8D-F9DE-4AE5-BF91-BBA9EDB8C119}">
      <dgm:prSet/>
      <dgm:spPr/>
      <dgm:t>
        <a:bodyPr/>
        <a:lstStyle/>
        <a:p>
          <a:endParaRPr lang="en-US"/>
        </a:p>
      </dgm:t>
    </dgm:pt>
    <dgm:pt modelId="{BA650EB0-B19F-47C7-9A0A-ACF8E8BE15BC}">
      <dgm:prSet/>
      <dgm:spPr/>
      <dgm:t>
        <a:bodyPr/>
        <a:lstStyle/>
        <a:p>
          <a:r>
            <a:rPr lang="en-GB"/>
            <a:t>What motivates us?</a:t>
          </a:r>
          <a:endParaRPr lang="en-US"/>
        </a:p>
      </dgm:t>
    </dgm:pt>
    <dgm:pt modelId="{710991DC-8CD0-463B-8695-8F79657C1C70}" type="parTrans" cxnId="{60F1A81D-23FB-4C5D-AD73-B754B8A01793}">
      <dgm:prSet/>
      <dgm:spPr/>
      <dgm:t>
        <a:bodyPr/>
        <a:lstStyle/>
        <a:p>
          <a:endParaRPr lang="en-US"/>
        </a:p>
      </dgm:t>
    </dgm:pt>
    <dgm:pt modelId="{B107D4DE-468A-4B06-BF31-B71CB5222DBB}" type="sibTrans" cxnId="{60F1A81D-23FB-4C5D-AD73-B754B8A01793}">
      <dgm:prSet/>
      <dgm:spPr/>
      <dgm:t>
        <a:bodyPr/>
        <a:lstStyle/>
        <a:p>
          <a:endParaRPr lang="en-US"/>
        </a:p>
      </dgm:t>
    </dgm:pt>
    <dgm:pt modelId="{2325397C-6E2A-45DE-8FC7-AB58F5720EC1}">
      <dgm:prSet/>
      <dgm:spPr/>
      <dgm:t>
        <a:bodyPr/>
        <a:lstStyle/>
        <a:p>
          <a:r>
            <a:rPr lang="en-US"/>
            <a:t>Gratitude jars</a:t>
          </a:r>
        </a:p>
      </dgm:t>
    </dgm:pt>
    <dgm:pt modelId="{B68FB16C-243A-44FC-9851-13EE7A815A44}" type="parTrans" cxnId="{6F70CB33-AEA8-4D08-B373-443BD71B5AF2}">
      <dgm:prSet/>
      <dgm:spPr/>
      <dgm:t>
        <a:bodyPr/>
        <a:lstStyle/>
        <a:p>
          <a:endParaRPr lang="en-US"/>
        </a:p>
      </dgm:t>
    </dgm:pt>
    <dgm:pt modelId="{2380EFA0-DA79-4BA4-B56B-F48426A6329A}" type="sibTrans" cxnId="{6F70CB33-AEA8-4D08-B373-443BD71B5AF2}">
      <dgm:prSet/>
      <dgm:spPr/>
      <dgm:t>
        <a:bodyPr/>
        <a:lstStyle/>
        <a:p>
          <a:endParaRPr lang="en-US"/>
        </a:p>
      </dgm:t>
    </dgm:pt>
    <dgm:pt modelId="{3DFC8946-ECEE-435A-92D5-941E772019CC}">
      <dgm:prSet/>
      <dgm:spPr/>
      <dgm:t>
        <a:bodyPr/>
        <a:lstStyle/>
        <a:p>
          <a:r>
            <a:rPr lang="en-US"/>
            <a:t>Positive affirmations</a:t>
          </a:r>
        </a:p>
      </dgm:t>
    </dgm:pt>
    <dgm:pt modelId="{DDCF21B2-8AC1-4E75-BCAB-5B9E08BE7C21}" type="parTrans" cxnId="{3EDDF9C5-C825-4F49-A01A-AFC053344793}">
      <dgm:prSet/>
      <dgm:spPr/>
      <dgm:t>
        <a:bodyPr/>
        <a:lstStyle/>
        <a:p>
          <a:endParaRPr lang="en-US"/>
        </a:p>
      </dgm:t>
    </dgm:pt>
    <dgm:pt modelId="{110F12F0-6E2A-412C-A172-007BAF4EAD41}" type="sibTrans" cxnId="{3EDDF9C5-C825-4F49-A01A-AFC053344793}">
      <dgm:prSet/>
      <dgm:spPr/>
      <dgm:t>
        <a:bodyPr/>
        <a:lstStyle/>
        <a:p>
          <a:endParaRPr lang="en-US"/>
        </a:p>
      </dgm:t>
    </dgm:pt>
    <dgm:pt modelId="{C7526A3D-CE6D-41C2-A81A-C39AF07CBB31}">
      <dgm:prSet/>
      <dgm:spPr/>
      <dgm:t>
        <a:bodyPr/>
        <a:lstStyle/>
        <a:p>
          <a:r>
            <a:rPr lang="en-GB"/>
            <a:t>Check out</a:t>
          </a:r>
          <a:endParaRPr lang="en-US"/>
        </a:p>
      </dgm:t>
    </dgm:pt>
    <dgm:pt modelId="{BF583F4C-10F6-40C3-A6E4-F3B6AAE074E7}" type="parTrans" cxnId="{6C712585-0B33-4A5A-B66C-198D72A3973D}">
      <dgm:prSet/>
      <dgm:spPr/>
      <dgm:t>
        <a:bodyPr/>
        <a:lstStyle/>
        <a:p>
          <a:endParaRPr lang="en-US"/>
        </a:p>
      </dgm:t>
    </dgm:pt>
    <dgm:pt modelId="{45254FC5-6E51-49FC-8564-3F2E61CFD591}" type="sibTrans" cxnId="{6C712585-0B33-4A5A-B66C-198D72A3973D}">
      <dgm:prSet/>
      <dgm:spPr/>
      <dgm:t>
        <a:bodyPr/>
        <a:lstStyle/>
        <a:p>
          <a:endParaRPr lang="en-US"/>
        </a:p>
      </dgm:t>
    </dgm:pt>
    <dgm:pt modelId="{2FA7F199-071F-4A1E-9DF0-311C658EA5A5}" type="pres">
      <dgm:prSet presAssocID="{70AC0E45-B13B-4185-B147-E365179F55D4}" presName="root" presStyleCnt="0">
        <dgm:presLayoutVars>
          <dgm:dir/>
          <dgm:resizeHandles val="exact"/>
        </dgm:presLayoutVars>
      </dgm:prSet>
      <dgm:spPr/>
    </dgm:pt>
    <dgm:pt modelId="{97A61DE7-E7E3-47C4-B5E7-2440E05334B3}" type="pres">
      <dgm:prSet presAssocID="{D11ED97C-4E96-4444-8C96-72A74A5CF272}" presName="compNode" presStyleCnt="0"/>
      <dgm:spPr/>
    </dgm:pt>
    <dgm:pt modelId="{C8EADCA8-51CC-47C7-BBE6-CC617AA234DF}" type="pres">
      <dgm:prSet presAssocID="{D11ED97C-4E96-4444-8C96-72A74A5CF272}" presName="bgRect" presStyleLbl="bgShp" presStyleIdx="0" presStyleCnt="8"/>
      <dgm:spPr/>
    </dgm:pt>
    <dgm:pt modelId="{44C7427D-0AF9-4EA3-9E40-5A1B5C11C4D2}" type="pres">
      <dgm:prSet presAssocID="{D11ED97C-4E96-4444-8C96-72A74A5CF272}"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nk Check"/>
        </a:ext>
      </dgm:extLst>
    </dgm:pt>
    <dgm:pt modelId="{E0210D87-905E-43A1-BACE-018F1247941C}" type="pres">
      <dgm:prSet presAssocID="{D11ED97C-4E96-4444-8C96-72A74A5CF272}" presName="spaceRect" presStyleCnt="0"/>
      <dgm:spPr/>
    </dgm:pt>
    <dgm:pt modelId="{0C78F81D-BEBB-4AC2-A4EA-2345FA4BC367}" type="pres">
      <dgm:prSet presAssocID="{D11ED97C-4E96-4444-8C96-72A74A5CF272}" presName="parTx" presStyleLbl="revTx" presStyleIdx="0" presStyleCnt="8">
        <dgm:presLayoutVars>
          <dgm:chMax val="0"/>
          <dgm:chPref val="0"/>
        </dgm:presLayoutVars>
      </dgm:prSet>
      <dgm:spPr/>
    </dgm:pt>
    <dgm:pt modelId="{161D37DA-BAC7-4241-9B94-02A4D52D19CF}" type="pres">
      <dgm:prSet presAssocID="{AE4D9BA2-F81B-4424-8C13-B8BB41AE8183}" presName="sibTrans" presStyleCnt="0"/>
      <dgm:spPr/>
    </dgm:pt>
    <dgm:pt modelId="{58A1D1D4-28CC-4EC7-808F-CD824DB81935}" type="pres">
      <dgm:prSet presAssocID="{91347F8E-461C-4EF8-A4AF-942426D6899D}" presName="compNode" presStyleCnt="0"/>
      <dgm:spPr/>
    </dgm:pt>
    <dgm:pt modelId="{A14315E4-E474-4B82-BE4D-A22704745C6F}" type="pres">
      <dgm:prSet presAssocID="{91347F8E-461C-4EF8-A4AF-942426D6899D}" presName="bgRect" presStyleLbl="bgShp" presStyleIdx="1" presStyleCnt="8"/>
      <dgm:spPr/>
    </dgm:pt>
    <dgm:pt modelId="{4DB67B75-59EE-49FE-8088-3CC0E444167B}" type="pres">
      <dgm:prSet presAssocID="{91347F8E-461C-4EF8-A4AF-942426D6899D}"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ame controller"/>
        </a:ext>
      </dgm:extLst>
    </dgm:pt>
    <dgm:pt modelId="{9B2CA0BB-820E-4E6B-AD11-406A51F64F24}" type="pres">
      <dgm:prSet presAssocID="{91347F8E-461C-4EF8-A4AF-942426D6899D}" presName="spaceRect" presStyleCnt="0"/>
      <dgm:spPr/>
    </dgm:pt>
    <dgm:pt modelId="{936419CC-5947-4FCF-84C1-A5C2E53D3F4C}" type="pres">
      <dgm:prSet presAssocID="{91347F8E-461C-4EF8-A4AF-942426D6899D}" presName="parTx" presStyleLbl="revTx" presStyleIdx="1" presStyleCnt="8">
        <dgm:presLayoutVars>
          <dgm:chMax val="0"/>
          <dgm:chPref val="0"/>
        </dgm:presLayoutVars>
      </dgm:prSet>
      <dgm:spPr/>
    </dgm:pt>
    <dgm:pt modelId="{94FBE47A-7F0B-438B-BA97-748A85DCE17D}" type="pres">
      <dgm:prSet presAssocID="{88F02347-693A-4F88-98BD-4DA6BFE4B585}" presName="sibTrans" presStyleCnt="0"/>
      <dgm:spPr/>
    </dgm:pt>
    <dgm:pt modelId="{D9695F91-0CF6-4966-9E29-D1973177DAC0}" type="pres">
      <dgm:prSet presAssocID="{B3A9D434-71D6-4865-BAF1-531D5F9C0B1C}" presName="compNode" presStyleCnt="0"/>
      <dgm:spPr/>
    </dgm:pt>
    <dgm:pt modelId="{ACEC43D6-53F4-4701-8BCA-3CAEFFA1905D}" type="pres">
      <dgm:prSet presAssocID="{B3A9D434-71D6-4865-BAF1-531D5F9C0B1C}" presName="bgRect" presStyleLbl="bgShp" presStyleIdx="2" presStyleCnt="8"/>
      <dgm:spPr/>
    </dgm:pt>
    <dgm:pt modelId="{42DD8E6D-4247-43F4-9609-0A62AF98B5FB}" type="pres">
      <dgm:prSet presAssocID="{B3A9D434-71D6-4865-BAF1-531D5F9C0B1C}"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pen envelope"/>
        </a:ext>
      </dgm:extLst>
    </dgm:pt>
    <dgm:pt modelId="{18CA37D6-4948-42DF-82F2-39FAAA547240}" type="pres">
      <dgm:prSet presAssocID="{B3A9D434-71D6-4865-BAF1-531D5F9C0B1C}" presName="spaceRect" presStyleCnt="0"/>
      <dgm:spPr/>
    </dgm:pt>
    <dgm:pt modelId="{FF71546F-44F7-4717-B274-02D05B106987}" type="pres">
      <dgm:prSet presAssocID="{B3A9D434-71D6-4865-BAF1-531D5F9C0B1C}" presName="parTx" presStyleLbl="revTx" presStyleIdx="2" presStyleCnt="8">
        <dgm:presLayoutVars>
          <dgm:chMax val="0"/>
          <dgm:chPref val="0"/>
        </dgm:presLayoutVars>
      </dgm:prSet>
      <dgm:spPr/>
    </dgm:pt>
    <dgm:pt modelId="{63CABB24-4215-4D30-B549-63F82DEC9158}" type="pres">
      <dgm:prSet presAssocID="{3B1BC551-0DE9-4086-AB77-60ACFBF40243}" presName="sibTrans" presStyleCnt="0"/>
      <dgm:spPr/>
    </dgm:pt>
    <dgm:pt modelId="{BFEE27FE-DB9E-4659-BBAD-B2902E04E50E}" type="pres">
      <dgm:prSet presAssocID="{072CC6E5-7043-4225-A9E0-CD2F19415172}" presName="compNode" presStyleCnt="0"/>
      <dgm:spPr/>
    </dgm:pt>
    <dgm:pt modelId="{865B03B8-A22A-41C2-93DF-E6BE4207E55E}" type="pres">
      <dgm:prSet presAssocID="{072CC6E5-7043-4225-A9E0-CD2F19415172}" presName="bgRect" presStyleLbl="bgShp" presStyleIdx="3" presStyleCnt="8"/>
      <dgm:spPr/>
    </dgm:pt>
    <dgm:pt modelId="{1C05D987-881E-4C13-A9EC-73543B45971C}" type="pres">
      <dgm:prSet presAssocID="{072CC6E5-7043-4225-A9E0-CD2F19415172}"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igh Voltage"/>
        </a:ext>
      </dgm:extLst>
    </dgm:pt>
    <dgm:pt modelId="{B9CEB48A-5327-47E3-9D5A-20AB56EADBB2}" type="pres">
      <dgm:prSet presAssocID="{072CC6E5-7043-4225-A9E0-CD2F19415172}" presName="spaceRect" presStyleCnt="0"/>
      <dgm:spPr/>
    </dgm:pt>
    <dgm:pt modelId="{CC7D3D03-44D7-4F7A-ADD9-7DEE7A919CDA}" type="pres">
      <dgm:prSet presAssocID="{072CC6E5-7043-4225-A9E0-CD2F19415172}" presName="parTx" presStyleLbl="revTx" presStyleIdx="3" presStyleCnt="8">
        <dgm:presLayoutVars>
          <dgm:chMax val="0"/>
          <dgm:chPref val="0"/>
        </dgm:presLayoutVars>
      </dgm:prSet>
      <dgm:spPr/>
    </dgm:pt>
    <dgm:pt modelId="{40097D2F-7607-4494-A3BC-1F8848109E54}" type="pres">
      <dgm:prSet presAssocID="{C73D65B8-3CD3-41BF-8CDA-8F8B8FDE6771}" presName="sibTrans" presStyleCnt="0"/>
      <dgm:spPr/>
    </dgm:pt>
    <dgm:pt modelId="{23AFF3F1-98E7-47EB-A713-6B557C6A2591}" type="pres">
      <dgm:prSet presAssocID="{BA650EB0-B19F-47C7-9A0A-ACF8E8BE15BC}" presName="compNode" presStyleCnt="0"/>
      <dgm:spPr/>
    </dgm:pt>
    <dgm:pt modelId="{BBFB0EBD-6CA1-4A7B-B9F2-7AABA4AAC841}" type="pres">
      <dgm:prSet presAssocID="{BA650EB0-B19F-47C7-9A0A-ACF8E8BE15BC}" presName="bgRect" presStyleLbl="bgShp" presStyleIdx="4" presStyleCnt="8"/>
      <dgm:spPr/>
    </dgm:pt>
    <dgm:pt modelId="{7DCC19B5-24B0-44D5-BDED-3EEE5956739C}" type="pres">
      <dgm:prSet presAssocID="{BA650EB0-B19F-47C7-9A0A-ACF8E8BE15BC}"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Upward trend"/>
        </a:ext>
      </dgm:extLst>
    </dgm:pt>
    <dgm:pt modelId="{010D5284-1253-4ACC-B42D-E1C00819DCC8}" type="pres">
      <dgm:prSet presAssocID="{BA650EB0-B19F-47C7-9A0A-ACF8E8BE15BC}" presName="spaceRect" presStyleCnt="0"/>
      <dgm:spPr/>
    </dgm:pt>
    <dgm:pt modelId="{1873D14E-5660-4B2E-B5F3-7935092A72E1}" type="pres">
      <dgm:prSet presAssocID="{BA650EB0-B19F-47C7-9A0A-ACF8E8BE15BC}" presName="parTx" presStyleLbl="revTx" presStyleIdx="4" presStyleCnt="8">
        <dgm:presLayoutVars>
          <dgm:chMax val="0"/>
          <dgm:chPref val="0"/>
        </dgm:presLayoutVars>
      </dgm:prSet>
      <dgm:spPr/>
    </dgm:pt>
    <dgm:pt modelId="{B22F2D75-B972-403A-AC7F-572CBF76CB94}" type="pres">
      <dgm:prSet presAssocID="{B107D4DE-468A-4B06-BF31-B71CB5222DBB}" presName="sibTrans" presStyleCnt="0"/>
      <dgm:spPr/>
    </dgm:pt>
    <dgm:pt modelId="{5D64E2AF-85AF-48DA-9AC3-22DC50A97083}" type="pres">
      <dgm:prSet presAssocID="{2325397C-6E2A-45DE-8FC7-AB58F5720EC1}" presName="compNode" presStyleCnt="0"/>
      <dgm:spPr/>
    </dgm:pt>
    <dgm:pt modelId="{72C8EC49-9D67-4180-B97B-BDBC275D7C14}" type="pres">
      <dgm:prSet presAssocID="{2325397C-6E2A-45DE-8FC7-AB58F5720EC1}" presName="bgRect" presStyleLbl="bgShp" presStyleIdx="5" presStyleCnt="8"/>
      <dgm:spPr/>
    </dgm:pt>
    <dgm:pt modelId="{1EF493A8-0C4B-4CD6-AF48-321EC49CC16E}" type="pres">
      <dgm:prSet presAssocID="{2325397C-6E2A-45DE-8FC7-AB58F5720EC1}"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Dancing outline"/>
        </a:ext>
      </dgm:extLst>
    </dgm:pt>
    <dgm:pt modelId="{8F6A2A4E-07D6-42EC-91CE-D22BD0EDFED4}" type="pres">
      <dgm:prSet presAssocID="{2325397C-6E2A-45DE-8FC7-AB58F5720EC1}" presName="spaceRect" presStyleCnt="0"/>
      <dgm:spPr/>
    </dgm:pt>
    <dgm:pt modelId="{D592335A-20A6-40E6-85D2-B58A42A92E43}" type="pres">
      <dgm:prSet presAssocID="{2325397C-6E2A-45DE-8FC7-AB58F5720EC1}" presName="parTx" presStyleLbl="revTx" presStyleIdx="5" presStyleCnt="8">
        <dgm:presLayoutVars>
          <dgm:chMax val="0"/>
          <dgm:chPref val="0"/>
        </dgm:presLayoutVars>
      </dgm:prSet>
      <dgm:spPr/>
    </dgm:pt>
    <dgm:pt modelId="{D827F9B7-530E-4A61-9937-B81B628F2B7F}" type="pres">
      <dgm:prSet presAssocID="{2380EFA0-DA79-4BA4-B56B-F48426A6329A}" presName="sibTrans" presStyleCnt="0"/>
      <dgm:spPr/>
    </dgm:pt>
    <dgm:pt modelId="{201D6A96-A926-4391-AC30-F27FA1B88B3E}" type="pres">
      <dgm:prSet presAssocID="{3DFC8946-ECEE-435A-92D5-941E772019CC}" presName="compNode" presStyleCnt="0"/>
      <dgm:spPr/>
    </dgm:pt>
    <dgm:pt modelId="{0C5F3BF1-1A16-43BE-81A7-C7AFBA1C5AEC}" type="pres">
      <dgm:prSet presAssocID="{3DFC8946-ECEE-435A-92D5-941E772019CC}" presName="bgRect" presStyleLbl="bgShp" presStyleIdx="6" presStyleCnt="8"/>
      <dgm:spPr/>
    </dgm:pt>
    <dgm:pt modelId="{537A64A2-469F-45AE-9E9C-2C18584D6012}" type="pres">
      <dgm:prSet presAssocID="{3DFC8946-ECEE-435A-92D5-941E772019CC}"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Heart"/>
        </a:ext>
      </dgm:extLst>
    </dgm:pt>
    <dgm:pt modelId="{AE796B4F-AC85-4330-BE7A-D6DA7264FC99}" type="pres">
      <dgm:prSet presAssocID="{3DFC8946-ECEE-435A-92D5-941E772019CC}" presName="spaceRect" presStyleCnt="0"/>
      <dgm:spPr/>
    </dgm:pt>
    <dgm:pt modelId="{4AF69DC1-F1D4-492E-8815-CA8731693BE1}" type="pres">
      <dgm:prSet presAssocID="{3DFC8946-ECEE-435A-92D5-941E772019CC}" presName="parTx" presStyleLbl="revTx" presStyleIdx="6" presStyleCnt="8">
        <dgm:presLayoutVars>
          <dgm:chMax val="0"/>
          <dgm:chPref val="0"/>
        </dgm:presLayoutVars>
      </dgm:prSet>
      <dgm:spPr/>
    </dgm:pt>
    <dgm:pt modelId="{0F18CB68-F554-48FA-8132-BCFCD26590E0}" type="pres">
      <dgm:prSet presAssocID="{110F12F0-6E2A-412C-A172-007BAF4EAD41}" presName="sibTrans" presStyleCnt="0"/>
      <dgm:spPr/>
    </dgm:pt>
    <dgm:pt modelId="{09E6D99F-4DCF-4AD0-94E1-7E524CFAF816}" type="pres">
      <dgm:prSet presAssocID="{C7526A3D-CE6D-41C2-A81A-C39AF07CBB31}" presName="compNode" presStyleCnt="0"/>
      <dgm:spPr/>
    </dgm:pt>
    <dgm:pt modelId="{2E468D0A-B4CF-47E8-B1D6-4844E497317B}" type="pres">
      <dgm:prSet presAssocID="{C7526A3D-CE6D-41C2-A81A-C39AF07CBB31}" presName="bgRect" presStyleLbl="bgShp" presStyleIdx="7" presStyleCnt="8"/>
      <dgm:spPr/>
    </dgm:pt>
    <dgm:pt modelId="{C187B5AE-1313-44B7-8E5F-3F73E654146B}" type="pres">
      <dgm:prSet presAssocID="{C7526A3D-CE6D-41C2-A81A-C39AF07CBB31}"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Barcode"/>
        </a:ext>
      </dgm:extLst>
    </dgm:pt>
    <dgm:pt modelId="{EEFBC6DC-3A7D-4EBC-BA14-4064BE255BA6}" type="pres">
      <dgm:prSet presAssocID="{C7526A3D-CE6D-41C2-A81A-C39AF07CBB31}" presName="spaceRect" presStyleCnt="0"/>
      <dgm:spPr/>
    </dgm:pt>
    <dgm:pt modelId="{B1476C83-006B-46BF-91BE-F2E00B250A60}" type="pres">
      <dgm:prSet presAssocID="{C7526A3D-CE6D-41C2-A81A-C39AF07CBB31}" presName="parTx" presStyleLbl="revTx" presStyleIdx="7" presStyleCnt="8">
        <dgm:presLayoutVars>
          <dgm:chMax val="0"/>
          <dgm:chPref val="0"/>
        </dgm:presLayoutVars>
      </dgm:prSet>
      <dgm:spPr/>
    </dgm:pt>
  </dgm:ptLst>
  <dgm:cxnLst>
    <dgm:cxn modelId="{7FEB9B17-4B59-465E-B1CE-F80A34F00F25}" srcId="{70AC0E45-B13B-4185-B147-E365179F55D4}" destId="{91347F8E-461C-4EF8-A4AF-942426D6899D}" srcOrd="1" destOrd="0" parTransId="{FB231B06-AD12-4218-A3E8-DBF6A5FC3FA9}" sibTransId="{88F02347-693A-4F88-98BD-4DA6BFE4B585}"/>
    <dgm:cxn modelId="{60F1A81D-23FB-4C5D-AD73-B754B8A01793}" srcId="{70AC0E45-B13B-4185-B147-E365179F55D4}" destId="{BA650EB0-B19F-47C7-9A0A-ACF8E8BE15BC}" srcOrd="4" destOrd="0" parTransId="{710991DC-8CD0-463B-8695-8F79657C1C70}" sibTransId="{B107D4DE-468A-4B06-BF31-B71CB5222DBB}"/>
    <dgm:cxn modelId="{60BC3B24-0BF9-4634-882E-B6F661C57728}" type="presOf" srcId="{70AC0E45-B13B-4185-B147-E365179F55D4}" destId="{2FA7F199-071F-4A1E-9DF0-311C658EA5A5}" srcOrd="0" destOrd="0" presId="urn:microsoft.com/office/officeart/2018/2/layout/IconVerticalSolidList"/>
    <dgm:cxn modelId="{A2C75229-1B92-46D2-A118-730382CF18BF}" type="presOf" srcId="{3DFC8946-ECEE-435A-92D5-941E772019CC}" destId="{4AF69DC1-F1D4-492E-8815-CA8731693BE1}" srcOrd="0" destOrd="0" presId="urn:microsoft.com/office/officeart/2018/2/layout/IconVerticalSolidList"/>
    <dgm:cxn modelId="{6F70CB33-AEA8-4D08-B373-443BD71B5AF2}" srcId="{70AC0E45-B13B-4185-B147-E365179F55D4}" destId="{2325397C-6E2A-45DE-8FC7-AB58F5720EC1}" srcOrd="5" destOrd="0" parTransId="{B68FB16C-243A-44FC-9851-13EE7A815A44}" sibTransId="{2380EFA0-DA79-4BA4-B56B-F48426A6329A}"/>
    <dgm:cxn modelId="{3993CE36-C7E6-4264-B057-0ACF476AAAEE}" type="presOf" srcId="{91347F8E-461C-4EF8-A4AF-942426D6899D}" destId="{936419CC-5947-4FCF-84C1-A5C2E53D3F4C}" srcOrd="0" destOrd="0" presId="urn:microsoft.com/office/officeart/2018/2/layout/IconVerticalSolidList"/>
    <dgm:cxn modelId="{DA985F38-F406-4571-BD04-5BE52636B380}" srcId="{70AC0E45-B13B-4185-B147-E365179F55D4}" destId="{D11ED97C-4E96-4444-8C96-72A74A5CF272}" srcOrd="0" destOrd="0" parTransId="{EBD837F1-08F0-4354-B09E-B30D1C3A5A34}" sibTransId="{AE4D9BA2-F81B-4424-8C13-B8BB41AE8183}"/>
    <dgm:cxn modelId="{76378543-BD28-4D3C-8248-A2B9D67DDCD8}" type="presOf" srcId="{072CC6E5-7043-4225-A9E0-CD2F19415172}" destId="{CC7D3D03-44D7-4F7A-ADD9-7DEE7A919CDA}" srcOrd="0" destOrd="0" presId="urn:microsoft.com/office/officeart/2018/2/layout/IconVerticalSolidList"/>
    <dgm:cxn modelId="{AC60C346-88A0-4A62-9CDE-CC39DB196C03}" type="presOf" srcId="{2325397C-6E2A-45DE-8FC7-AB58F5720EC1}" destId="{D592335A-20A6-40E6-85D2-B58A42A92E43}" srcOrd="0" destOrd="0" presId="urn:microsoft.com/office/officeart/2018/2/layout/IconVerticalSolidList"/>
    <dgm:cxn modelId="{6C712585-0B33-4A5A-B66C-198D72A3973D}" srcId="{70AC0E45-B13B-4185-B147-E365179F55D4}" destId="{C7526A3D-CE6D-41C2-A81A-C39AF07CBB31}" srcOrd="7" destOrd="0" parTransId="{BF583F4C-10F6-40C3-A6E4-F3B6AAE074E7}" sibTransId="{45254FC5-6E51-49FC-8564-3F2E61CFD591}"/>
    <dgm:cxn modelId="{3B7E0D8D-F9DE-4AE5-BF91-BBA9EDB8C119}" srcId="{70AC0E45-B13B-4185-B147-E365179F55D4}" destId="{072CC6E5-7043-4225-A9E0-CD2F19415172}" srcOrd="3" destOrd="0" parTransId="{DFCB860B-E687-4014-A102-F8F281FBAA32}" sibTransId="{C73D65B8-3CD3-41BF-8CDA-8F8B8FDE6771}"/>
    <dgm:cxn modelId="{DE9D55A4-1206-4503-815F-46B0FA7648FA}" type="presOf" srcId="{BA650EB0-B19F-47C7-9A0A-ACF8E8BE15BC}" destId="{1873D14E-5660-4B2E-B5F3-7935092A72E1}" srcOrd="0" destOrd="0" presId="urn:microsoft.com/office/officeart/2018/2/layout/IconVerticalSolidList"/>
    <dgm:cxn modelId="{8B2B23A8-F206-4B4C-ACD0-348BA4A39266}" type="presOf" srcId="{C7526A3D-CE6D-41C2-A81A-C39AF07CBB31}" destId="{B1476C83-006B-46BF-91BE-F2E00B250A60}" srcOrd="0" destOrd="0" presId="urn:microsoft.com/office/officeart/2018/2/layout/IconVerticalSolidList"/>
    <dgm:cxn modelId="{06E9FEBC-C746-454D-B5F0-35A1DCD7AA74}" type="presOf" srcId="{B3A9D434-71D6-4865-BAF1-531D5F9C0B1C}" destId="{FF71546F-44F7-4717-B274-02D05B106987}" srcOrd="0" destOrd="0" presId="urn:microsoft.com/office/officeart/2018/2/layout/IconVerticalSolidList"/>
    <dgm:cxn modelId="{3EDDF9C5-C825-4F49-A01A-AFC053344793}" srcId="{70AC0E45-B13B-4185-B147-E365179F55D4}" destId="{3DFC8946-ECEE-435A-92D5-941E772019CC}" srcOrd="6" destOrd="0" parTransId="{DDCF21B2-8AC1-4E75-BCAB-5B9E08BE7C21}" sibTransId="{110F12F0-6E2A-412C-A172-007BAF4EAD41}"/>
    <dgm:cxn modelId="{37BAAEEB-F8BD-4594-9F33-FC4759F42FC4}" srcId="{70AC0E45-B13B-4185-B147-E365179F55D4}" destId="{B3A9D434-71D6-4865-BAF1-531D5F9C0B1C}" srcOrd="2" destOrd="0" parTransId="{887220CC-0FC7-413C-82A1-435523788EF8}" sibTransId="{3B1BC551-0DE9-4086-AB77-60ACFBF40243}"/>
    <dgm:cxn modelId="{C7998BF6-9808-4A64-8A44-BC1D939D6989}" type="presOf" srcId="{D11ED97C-4E96-4444-8C96-72A74A5CF272}" destId="{0C78F81D-BEBB-4AC2-A4EA-2345FA4BC367}" srcOrd="0" destOrd="0" presId="urn:microsoft.com/office/officeart/2018/2/layout/IconVerticalSolidList"/>
    <dgm:cxn modelId="{E05C8EBF-B997-48ED-BE40-CB2F2078462B}" type="presParOf" srcId="{2FA7F199-071F-4A1E-9DF0-311C658EA5A5}" destId="{97A61DE7-E7E3-47C4-B5E7-2440E05334B3}" srcOrd="0" destOrd="0" presId="urn:microsoft.com/office/officeart/2018/2/layout/IconVerticalSolidList"/>
    <dgm:cxn modelId="{FEC2C84D-FB66-4786-9ABC-E85B576BB385}" type="presParOf" srcId="{97A61DE7-E7E3-47C4-B5E7-2440E05334B3}" destId="{C8EADCA8-51CC-47C7-BBE6-CC617AA234DF}" srcOrd="0" destOrd="0" presId="urn:microsoft.com/office/officeart/2018/2/layout/IconVerticalSolidList"/>
    <dgm:cxn modelId="{4FE85A0B-E286-447C-9C51-21092774FE9E}" type="presParOf" srcId="{97A61DE7-E7E3-47C4-B5E7-2440E05334B3}" destId="{44C7427D-0AF9-4EA3-9E40-5A1B5C11C4D2}" srcOrd="1" destOrd="0" presId="urn:microsoft.com/office/officeart/2018/2/layout/IconVerticalSolidList"/>
    <dgm:cxn modelId="{7B08A79E-F2DC-40F4-A7A1-024AF04A5048}" type="presParOf" srcId="{97A61DE7-E7E3-47C4-B5E7-2440E05334B3}" destId="{E0210D87-905E-43A1-BACE-018F1247941C}" srcOrd="2" destOrd="0" presId="urn:microsoft.com/office/officeart/2018/2/layout/IconVerticalSolidList"/>
    <dgm:cxn modelId="{BA0D98A4-2F25-4C89-B658-E5922FD5A5FB}" type="presParOf" srcId="{97A61DE7-E7E3-47C4-B5E7-2440E05334B3}" destId="{0C78F81D-BEBB-4AC2-A4EA-2345FA4BC367}" srcOrd="3" destOrd="0" presId="urn:microsoft.com/office/officeart/2018/2/layout/IconVerticalSolidList"/>
    <dgm:cxn modelId="{68C3BD2F-9474-4AFD-B85C-6236137046DE}" type="presParOf" srcId="{2FA7F199-071F-4A1E-9DF0-311C658EA5A5}" destId="{161D37DA-BAC7-4241-9B94-02A4D52D19CF}" srcOrd="1" destOrd="0" presId="urn:microsoft.com/office/officeart/2018/2/layout/IconVerticalSolidList"/>
    <dgm:cxn modelId="{918E186F-443D-41BF-89D3-CDA82F88A16B}" type="presParOf" srcId="{2FA7F199-071F-4A1E-9DF0-311C658EA5A5}" destId="{58A1D1D4-28CC-4EC7-808F-CD824DB81935}" srcOrd="2" destOrd="0" presId="urn:microsoft.com/office/officeart/2018/2/layout/IconVerticalSolidList"/>
    <dgm:cxn modelId="{AC6E9DD7-08B8-4FCF-ACB5-EA51F120DC6C}" type="presParOf" srcId="{58A1D1D4-28CC-4EC7-808F-CD824DB81935}" destId="{A14315E4-E474-4B82-BE4D-A22704745C6F}" srcOrd="0" destOrd="0" presId="urn:microsoft.com/office/officeart/2018/2/layout/IconVerticalSolidList"/>
    <dgm:cxn modelId="{2F301349-2D19-428E-A725-9E82C2439DEC}" type="presParOf" srcId="{58A1D1D4-28CC-4EC7-808F-CD824DB81935}" destId="{4DB67B75-59EE-49FE-8088-3CC0E444167B}" srcOrd="1" destOrd="0" presId="urn:microsoft.com/office/officeart/2018/2/layout/IconVerticalSolidList"/>
    <dgm:cxn modelId="{7AEAD36D-123F-43EC-B167-39BFC13DAF67}" type="presParOf" srcId="{58A1D1D4-28CC-4EC7-808F-CD824DB81935}" destId="{9B2CA0BB-820E-4E6B-AD11-406A51F64F24}" srcOrd="2" destOrd="0" presId="urn:microsoft.com/office/officeart/2018/2/layout/IconVerticalSolidList"/>
    <dgm:cxn modelId="{6C0FA3C4-E33C-49D9-887C-9DDEA1BE8737}" type="presParOf" srcId="{58A1D1D4-28CC-4EC7-808F-CD824DB81935}" destId="{936419CC-5947-4FCF-84C1-A5C2E53D3F4C}" srcOrd="3" destOrd="0" presId="urn:microsoft.com/office/officeart/2018/2/layout/IconVerticalSolidList"/>
    <dgm:cxn modelId="{5534378F-29CD-4664-A39B-39163C1820D1}" type="presParOf" srcId="{2FA7F199-071F-4A1E-9DF0-311C658EA5A5}" destId="{94FBE47A-7F0B-438B-BA97-748A85DCE17D}" srcOrd="3" destOrd="0" presId="urn:microsoft.com/office/officeart/2018/2/layout/IconVerticalSolidList"/>
    <dgm:cxn modelId="{4C58E96F-9C04-4160-9907-825DD6F18A50}" type="presParOf" srcId="{2FA7F199-071F-4A1E-9DF0-311C658EA5A5}" destId="{D9695F91-0CF6-4966-9E29-D1973177DAC0}" srcOrd="4" destOrd="0" presId="urn:microsoft.com/office/officeart/2018/2/layout/IconVerticalSolidList"/>
    <dgm:cxn modelId="{88DCF439-5F12-4770-A081-83CDA8E0EE12}" type="presParOf" srcId="{D9695F91-0CF6-4966-9E29-D1973177DAC0}" destId="{ACEC43D6-53F4-4701-8BCA-3CAEFFA1905D}" srcOrd="0" destOrd="0" presId="urn:microsoft.com/office/officeart/2018/2/layout/IconVerticalSolidList"/>
    <dgm:cxn modelId="{0964E8BE-BA64-446B-9D2F-7DE2D3E62964}" type="presParOf" srcId="{D9695F91-0CF6-4966-9E29-D1973177DAC0}" destId="{42DD8E6D-4247-43F4-9609-0A62AF98B5FB}" srcOrd="1" destOrd="0" presId="urn:microsoft.com/office/officeart/2018/2/layout/IconVerticalSolidList"/>
    <dgm:cxn modelId="{E8948E94-359E-48D6-ACD5-C201EC28BB1A}" type="presParOf" srcId="{D9695F91-0CF6-4966-9E29-D1973177DAC0}" destId="{18CA37D6-4948-42DF-82F2-39FAAA547240}" srcOrd="2" destOrd="0" presId="urn:microsoft.com/office/officeart/2018/2/layout/IconVerticalSolidList"/>
    <dgm:cxn modelId="{5D96D801-798F-423B-A8EA-96E72AA41113}" type="presParOf" srcId="{D9695F91-0CF6-4966-9E29-D1973177DAC0}" destId="{FF71546F-44F7-4717-B274-02D05B106987}" srcOrd="3" destOrd="0" presId="urn:microsoft.com/office/officeart/2018/2/layout/IconVerticalSolidList"/>
    <dgm:cxn modelId="{7728CF05-0907-4AF7-9AE6-8FF476929226}" type="presParOf" srcId="{2FA7F199-071F-4A1E-9DF0-311C658EA5A5}" destId="{63CABB24-4215-4D30-B549-63F82DEC9158}" srcOrd="5" destOrd="0" presId="urn:microsoft.com/office/officeart/2018/2/layout/IconVerticalSolidList"/>
    <dgm:cxn modelId="{158E48B2-BBFD-43A9-BFF6-244D1AE47222}" type="presParOf" srcId="{2FA7F199-071F-4A1E-9DF0-311C658EA5A5}" destId="{BFEE27FE-DB9E-4659-BBAD-B2902E04E50E}" srcOrd="6" destOrd="0" presId="urn:microsoft.com/office/officeart/2018/2/layout/IconVerticalSolidList"/>
    <dgm:cxn modelId="{C9510179-2DA9-4B39-8748-70AC979CFCCA}" type="presParOf" srcId="{BFEE27FE-DB9E-4659-BBAD-B2902E04E50E}" destId="{865B03B8-A22A-41C2-93DF-E6BE4207E55E}" srcOrd="0" destOrd="0" presId="urn:microsoft.com/office/officeart/2018/2/layout/IconVerticalSolidList"/>
    <dgm:cxn modelId="{7256E23A-9B0A-405C-9AD7-9829224690E5}" type="presParOf" srcId="{BFEE27FE-DB9E-4659-BBAD-B2902E04E50E}" destId="{1C05D987-881E-4C13-A9EC-73543B45971C}" srcOrd="1" destOrd="0" presId="urn:microsoft.com/office/officeart/2018/2/layout/IconVerticalSolidList"/>
    <dgm:cxn modelId="{6A628737-2BE7-4583-B612-F517AB3928B5}" type="presParOf" srcId="{BFEE27FE-DB9E-4659-BBAD-B2902E04E50E}" destId="{B9CEB48A-5327-47E3-9D5A-20AB56EADBB2}" srcOrd="2" destOrd="0" presId="urn:microsoft.com/office/officeart/2018/2/layout/IconVerticalSolidList"/>
    <dgm:cxn modelId="{20715E77-E368-44B2-BFC5-C3D19EBD3DBC}" type="presParOf" srcId="{BFEE27FE-DB9E-4659-BBAD-B2902E04E50E}" destId="{CC7D3D03-44D7-4F7A-ADD9-7DEE7A919CDA}" srcOrd="3" destOrd="0" presId="urn:microsoft.com/office/officeart/2018/2/layout/IconVerticalSolidList"/>
    <dgm:cxn modelId="{2C0641E8-7B0F-4DD3-82C2-C239184FDC1B}" type="presParOf" srcId="{2FA7F199-071F-4A1E-9DF0-311C658EA5A5}" destId="{40097D2F-7607-4494-A3BC-1F8848109E54}" srcOrd="7" destOrd="0" presId="urn:microsoft.com/office/officeart/2018/2/layout/IconVerticalSolidList"/>
    <dgm:cxn modelId="{0D9036E5-0F91-4CEC-B68D-B3164C7B816C}" type="presParOf" srcId="{2FA7F199-071F-4A1E-9DF0-311C658EA5A5}" destId="{23AFF3F1-98E7-47EB-A713-6B557C6A2591}" srcOrd="8" destOrd="0" presId="urn:microsoft.com/office/officeart/2018/2/layout/IconVerticalSolidList"/>
    <dgm:cxn modelId="{092981FC-BE56-4600-B9D8-4328BA404127}" type="presParOf" srcId="{23AFF3F1-98E7-47EB-A713-6B557C6A2591}" destId="{BBFB0EBD-6CA1-4A7B-B9F2-7AABA4AAC841}" srcOrd="0" destOrd="0" presId="urn:microsoft.com/office/officeart/2018/2/layout/IconVerticalSolidList"/>
    <dgm:cxn modelId="{3BE704AD-A0BC-4205-991B-DF0E8C701770}" type="presParOf" srcId="{23AFF3F1-98E7-47EB-A713-6B557C6A2591}" destId="{7DCC19B5-24B0-44D5-BDED-3EEE5956739C}" srcOrd="1" destOrd="0" presId="urn:microsoft.com/office/officeart/2018/2/layout/IconVerticalSolidList"/>
    <dgm:cxn modelId="{71BA7708-ADCA-41B6-86CB-C15C767C4D7F}" type="presParOf" srcId="{23AFF3F1-98E7-47EB-A713-6B557C6A2591}" destId="{010D5284-1253-4ACC-B42D-E1C00819DCC8}" srcOrd="2" destOrd="0" presId="urn:microsoft.com/office/officeart/2018/2/layout/IconVerticalSolidList"/>
    <dgm:cxn modelId="{533BBC40-D9DF-4767-A77F-2283895E6D70}" type="presParOf" srcId="{23AFF3F1-98E7-47EB-A713-6B557C6A2591}" destId="{1873D14E-5660-4B2E-B5F3-7935092A72E1}" srcOrd="3" destOrd="0" presId="urn:microsoft.com/office/officeart/2018/2/layout/IconVerticalSolidList"/>
    <dgm:cxn modelId="{5596FA26-07D9-486A-AB99-E54F387B521A}" type="presParOf" srcId="{2FA7F199-071F-4A1E-9DF0-311C658EA5A5}" destId="{B22F2D75-B972-403A-AC7F-572CBF76CB94}" srcOrd="9" destOrd="0" presId="urn:microsoft.com/office/officeart/2018/2/layout/IconVerticalSolidList"/>
    <dgm:cxn modelId="{CDBEFD90-5B79-415F-BF8E-8FE75EB24BA4}" type="presParOf" srcId="{2FA7F199-071F-4A1E-9DF0-311C658EA5A5}" destId="{5D64E2AF-85AF-48DA-9AC3-22DC50A97083}" srcOrd="10" destOrd="0" presId="urn:microsoft.com/office/officeart/2018/2/layout/IconVerticalSolidList"/>
    <dgm:cxn modelId="{E160AA35-E0D7-4085-9473-590070730CEC}" type="presParOf" srcId="{5D64E2AF-85AF-48DA-9AC3-22DC50A97083}" destId="{72C8EC49-9D67-4180-B97B-BDBC275D7C14}" srcOrd="0" destOrd="0" presId="urn:microsoft.com/office/officeart/2018/2/layout/IconVerticalSolidList"/>
    <dgm:cxn modelId="{6B74BF39-85DF-47C7-A4AE-874CFC53C4C7}" type="presParOf" srcId="{5D64E2AF-85AF-48DA-9AC3-22DC50A97083}" destId="{1EF493A8-0C4B-4CD6-AF48-321EC49CC16E}" srcOrd="1" destOrd="0" presId="urn:microsoft.com/office/officeart/2018/2/layout/IconVerticalSolidList"/>
    <dgm:cxn modelId="{A26C1C38-F819-4A93-8DB5-1997364DDD60}" type="presParOf" srcId="{5D64E2AF-85AF-48DA-9AC3-22DC50A97083}" destId="{8F6A2A4E-07D6-42EC-91CE-D22BD0EDFED4}" srcOrd="2" destOrd="0" presId="urn:microsoft.com/office/officeart/2018/2/layout/IconVerticalSolidList"/>
    <dgm:cxn modelId="{C5D48B3B-4148-4A9D-B564-4BB5F35BD8A3}" type="presParOf" srcId="{5D64E2AF-85AF-48DA-9AC3-22DC50A97083}" destId="{D592335A-20A6-40E6-85D2-B58A42A92E43}" srcOrd="3" destOrd="0" presId="urn:microsoft.com/office/officeart/2018/2/layout/IconVerticalSolidList"/>
    <dgm:cxn modelId="{A05272E0-984C-4EEB-86E0-091F5CE45093}" type="presParOf" srcId="{2FA7F199-071F-4A1E-9DF0-311C658EA5A5}" destId="{D827F9B7-530E-4A61-9937-B81B628F2B7F}" srcOrd="11" destOrd="0" presId="urn:microsoft.com/office/officeart/2018/2/layout/IconVerticalSolidList"/>
    <dgm:cxn modelId="{651A1C83-12A8-4BE1-9941-2F9C72198020}" type="presParOf" srcId="{2FA7F199-071F-4A1E-9DF0-311C658EA5A5}" destId="{201D6A96-A926-4391-AC30-F27FA1B88B3E}" srcOrd="12" destOrd="0" presId="urn:microsoft.com/office/officeart/2018/2/layout/IconVerticalSolidList"/>
    <dgm:cxn modelId="{52D9663C-F8AA-4105-8764-5CD734726FC0}" type="presParOf" srcId="{201D6A96-A926-4391-AC30-F27FA1B88B3E}" destId="{0C5F3BF1-1A16-43BE-81A7-C7AFBA1C5AEC}" srcOrd="0" destOrd="0" presId="urn:microsoft.com/office/officeart/2018/2/layout/IconVerticalSolidList"/>
    <dgm:cxn modelId="{F095CBE0-6A01-498D-AF98-60AA51282387}" type="presParOf" srcId="{201D6A96-A926-4391-AC30-F27FA1B88B3E}" destId="{537A64A2-469F-45AE-9E9C-2C18584D6012}" srcOrd="1" destOrd="0" presId="urn:microsoft.com/office/officeart/2018/2/layout/IconVerticalSolidList"/>
    <dgm:cxn modelId="{E44F0A8D-6DC0-4B4F-8C60-6DA8DB7D0DCF}" type="presParOf" srcId="{201D6A96-A926-4391-AC30-F27FA1B88B3E}" destId="{AE796B4F-AC85-4330-BE7A-D6DA7264FC99}" srcOrd="2" destOrd="0" presId="urn:microsoft.com/office/officeart/2018/2/layout/IconVerticalSolidList"/>
    <dgm:cxn modelId="{BFA39FEC-2B74-42C9-A8C8-29B666DF859B}" type="presParOf" srcId="{201D6A96-A926-4391-AC30-F27FA1B88B3E}" destId="{4AF69DC1-F1D4-492E-8815-CA8731693BE1}" srcOrd="3" destOrd="0" presId="urn:microsoft.com/office/officeart/2018/2/layout/IconVerticalSolidList"/>
    <dgm:cxn modelId="{10A2FC8B-DF5F-43A7-87A3-51BAFBDD588D}" type="presParOf" srcId="{2FA7F199-071F-4A1E-9DF0-311C658EA5A5}" destId="{0F18CB68-F554-48FA-8132-BCFCD26590E0}" srcOrd="13" destOrd="0" presId="urn:microsoft.com/office/officeart/2018/2/layout/IconVerticalSolidList"/>
    <dgm:cxn modelId="{D159865B-6903-4540-B4DD-1BC6944F06C6}" type="presParOf" srcId="{2FA7F199-071F-4A1E-9DF0-311C658EA5A5}" destId="{09E6D99F-4DCF-4AD0-94E1-7E524CFAF816}" srcOrd="14" destOrd="0" presId="urn:microsoft.com/office/officeart/2018/2/layout/IconVerticalSolidList"/>
    <dgm:cxn modelId="{4139DE6A-9E18-4D8C-B748-168926B1A182}" type="presParOf" srcId="{09E6D99F-4DCF-4AD0-94E1-7E524CFAF816}" destId="{2E468D0A-B4CF-47E8-B1D6-4844E497317B}" srcOrd="0" destOrd="0" presId="urn:microsoft.com/office/officeart/2018/2/layout/IconVerticalSolidList"/>
    <dgm:cxn modelId="{548EA8D1-CE90-4CD9-A3FA-1417E4405C27}" type="presParOf" srcId="{09E6D99F-4DCF-4AD0-94E1-7E524CFAF816}" destId="{C187B5AE-1313-44B7-8E5F-3F73E654146B}" srcOrd="1" destOrd="0" presId="urn:microsoft.com/office/officeart/2018/2/layout/IconVerticalSolidList"/>
    <dgm:cxn modelId="{002F6708-B624-41C7-B852-D12AABE7A68C}" type="presParOf" srcId="{09E6D99F-4DCF-4AD0-94E1-7E524CFAF816}" destId="{EEFBC6DC-3A7D-4EBC-BA14-4064BE255BA6}" srcOrd="2" destOrd="0" presId="urn:microsoft.com/office/officeart/2018/2/layout/IconVerticalSolidList"/>
    <dgm:cxn modelId="{E4832A70-EC45-43FC-8134-0144D3D41BEE}" type="presParOf" srcId="{09E6D99F-4DCF-4AD0-94E1-7E524CFAF816}" destId="{B1476C83-006B-46BF-91BE-F2E00B250A6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0AC0E45-B13B-4185-B147-E365179F55D4}"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11ED97C-4E96-4444-8C96-72A74A5CF272}">
      <dgm:prSet/>
      <dgm:spPr/>
      <dgm:t>
        <a:bodyPr/>
        <a:lstStyle/>
        <a:p>
          <a:pPr>
            <a:lnSpc>
              <a:spcPct val="100000"/>
            </a:lnSpc>
          </a:pPr>
          <a:r>
            <a:rPr lang="en-GB"/>
            <a:t>Check in</a:t>
          </a:r>
          <a:endParaRPr lang="en-US"/>
        </a:p>
      </dgm:t>
    </dgm:pt>
    <dgm:pt modelId="{EBD837F1-08F0-4354-B09E-B30D1C3A5A34}" type="parTrans" cxnId="{DA985F38-F406-4571-BD04-5BE52636B380}">
      <dgm:prSet/>
      <dgm:spPr/>
      <dgm:t>
        <a:bodyPr/>
        <a:lstStyle/>
        <a:p>
          <a:endParaRPr lang="en-US"/>
        </a:p>
      </dgm:t>
    </dgm:pt>
    <dgm:pt modelId="{AE4D9BA2-F81B-4424-8C13-B8BB41AE8183}" type="sibTrans" cxnId="{DA985F38-F406-4571-BD04-5BE52636B380}">
      <dgm:prSet/>
      <dgm:spPr/>
      <dgm:t>
        <a:bodyPr/>
        <a:lstStyle/>
        <a:p>
          <a:endParaRPr lang="en-US"/>
        </a:p>
      </dgm:t>
    </dgm:pt>
    <dgm:pt modelId="{91347F8E-461C-4EF8-A4AF-942426D6899D}">
      <dgm:prSet/>
      <dgm:spPr/>
      <dgm:t>
        <a:bodyPr/>
        <a:lstStyle/>
        <a:p>
          <a:pPr>
            <a:lnSpc>
              <a:spcPct val="100000"/>
            </a:lnSpc>
          </a:pPr>
          <a:r>
            <a:rPr lang="en-GB"/>
            <a:t>Group game/ icebreaker</a:t>
          </a:r>
          <a:endParaRPr lang="en-US"/>
        </a:p>
      </dgm:t>
    </dgm:pt>
    <dgm:pt modelId="{FB231B06-AD12-4218-A3E8-DBF6A5FC3FA9}" type="parTrans" cxnId="{7FEB9B17-4B59-465E-B1CE-F80A34F00F25}">
      <dgm:prSet/>
      <dgm:spPr/>
      <dgm:t>
        <a:bodyPr/>
        <a:lstStyle/>
        <a:p>
          <a:endParaRPr lang="en-US"/>
        </a:p>
      </dgm:t>
    </dgm:pt>
    <dgm:pt modelId="{88F02347-693A-4F88-98BD-4DA6BFE4B585}" type="sibTrans" cxnId="{7FEB9B17-4B59-465E-B1CE-F80A34F00F25}">
      <dgm:prSet/>
      <dgm:spPr/>
      <dgm:t>
        <a:bodyPr/>
        <a:lstStyle/>
        <a:p>
          <a:endParaRPr lang="en-US"/>
        </a:p>
      </dgm:t>
    </dgm:pt>
    <dgm:pt modelId="{B3A9D434-71D6-4865-BAF1-531D5F9C0B1C}">
      <dgm:prSet/>
      <dgm:spPr/>
      <dgm:t>
        <a:bodyPr/>
        <a:lstStyle/>
        <a:p>
          <a:pPr>
            <a:lnSpc>
              <a:spcPct val="100000"/>
            </a:lnSpc>
          </a:pPr>
          <a:r>
            <a:rPr lang="en-US"/>
            <a:t>Our amazing bodies!</a:t>
          </a:r>
        </a:p>
      </dgm:t>
    </dgm:pt>
    <dgm:pt modelId="{887220CC-0FC7-413C-82A1-435523788EF8}" type="parTrans" cxnId="{37BAAEEB-F8BD-4594-9F33-FC4759F42FC4}">
      <dgm:prSet/>
      <dgm:spPr/>
      <dgm:t>
        <a:bodyPr/>
        <a:lstStyle/>
        <a:p>
          <a:endParaRPr lang="en-US"/>
        </a:p>
      </dgm:t>
    </dgm:pt>
    <dgm:pt modelId="{3B1BC551-0DE9-4086-AB77-60ACFBF40243}" type="sibTrans" cxnId="{37BAAEEB-F8BD-4594-9F33-FC4759F42FC4}">
      <dgm:prSet/>
      <dgm:spPr/>
      <dgm:t>
        <a:bodyPr/>
        <a:lstStyle/>
        <a:p>
          <a:endParaRPr lang="en-US"/>
        </a:p>
      </dgm:t>
    </dgm:pt>
    <dgm:pt modelId="{072CC6E5-7043-4225-A9E0-CD2F19415172}">
      <dgm:prSet/>
      <dgm:spPr/>
      <dgm:t>
        <a:bodyPr/>
        <a:lstStyle/>
        <a:p>
          <a:pPr>
            <a:lnSpc>
              <a:spcPct val="100000"/>
            </a:lnSpc>
          </a:pPr>
          <a:r>
            <a:rPr lang="en-US"/>
            <a:t>Media influence on body image</a:t>
          </a:r>
        </a:p>
      </dgm:t>
    </dgm:pt>
    <dgm:pt modelId="{DFCB860B-E687-4014-A102-F8F281FBAA32}" type="parTrans" cxnId="{3B7E0D8D-F9DE-4AE5-BF91-BBA9EDB8C119}">
      <dgm:prSet/>
      <dgm:spPr/>
      <dgm:t>
        <a:bodyPr/>
        <a:lstStyle/>
        <a:p>
          <a:endParaRPr lang="en-US"/>
        </a:p>
      </dgm:t>
    </dgm:pt>
    <dgm:pt modelId="{C73D65B8-3CD3-41BF-8CDA-8F8B8FDE6771}" type="sibTrans" cxnId="{3B7E0D8D-F9DE-4AE5-BF91-BBA9EDB8C119}">
      <dgm:prSet/>
      <dgm:spPr/>
      <dgm:t>
        <a:bodyPr/>
        <a:lstStyle/>
        <a:p>
          <a:endParaRPr lang="en-US"/>
        </a:p>
      </dgm:t>
    </dgm:pt>
    <dgm:pt modelId="{BA650EB0-B19F-47C7-9A0A-ACF8E8BE15BC}">
      <dgm:prSet/>
      <dgm:spPr/>
      <dgm:t>
        <a:bodyPr/>
        <a:lstStyle/>
        <a:p>
          <a:pPr>
            <a:lnSpc>
              <a:spcPct val="100000"/>
            </a:lnSpc>
          </a:pPr>
          <a:r>
            <a:rPr lang="en-US"/>
            <a:t>Brainstorm questions</a:t>
          </a:r>
        </a:p>
      </dgm:t>
    </dgm:pt>
    <dgm:pt modelId="{710991DC-8CD0-463B-8695-8F79657C1C70}" type="parTrans" cxnId="{60F1A81D-23FB-4C5D-AD73-B754B8A01793}">
      <dgm:prSet/>
      <dgm:spPr/>
      <dgm:t>
        <a:bodyPr/>
        <a:lstStyle/>
        <a:p>
          <a:endParaRPr lang="en-US"/>
        </a:p>
      </dgm:t>
    </dgm:pt>
    <dgm:pt modelId="{B107D4DE-468A-4B06-BF31-B71CB5222DBB}" type="sibTrans" cxnId="{60F1A81D-23FB-4C5D-AD73-B754B8A01793}">
      <dgm:prSet/>
      <dgm:spPr/>
      <dgm:t>
        <a:bodyPr/>
        <a:lstStyle/>
        <a:p>
          <a:endParaRPr lang="en-US"/>
        </a:p>
      </dgm:t>
    </dgm:pt>
    <dgm:pt modelId="{2325397C-6E2A-45DE-8FC7-AB58F5720EC1}">
      <dgm:prSet/>
      <dgm:spPr/>
      <dgm:t>
        <a:bodyPr/>
        <a:lstStyle/>
        <a:p>
          <a:pPr>
            <a:lnSpc>
              <a:spcPct val="100000"/>
            </a:lnSpc>
          </a:pPr>
          <a:r>
            <a:rPr lang="en-US"/>
            <a:t>Feel good tips!</a:t>
          </a:r>
        </a:p>
      </dgm:t>
    </dgm:pt>
    <dgm:pt modelId="{B68FB16C-243A-44FC-9851-13EE7A815A44}" type="parTrans" cxnId="{6F70CB33-AEA8-4D08-B373-443BD71B5AF2}">
      <dgm:prSet/>
      <dgm:spPr/>
      <dgm:t>
        <a:bodyPr/>
        <a:lstStyle/>
        <a:p>
          <a:endParaRPr lang="en-US"/>
        </a:p>
      </dgm:t>
    </dgm:pt>
    <dgm:pt modelId="{2380EFA0-DA79-4BA4-B56B-F48426A6329A}" type="sibTrans" cxnId="{6F70CB33-AEA8-4D08-B373-443BD71B5AF2}">
      <dgm:prSet/>
      <dgm:spPr/>
      <dgm:t>
        <a:bodyPr/>
        <a:lstStyle/>
        <a:p>
          <a:endParaRPr lang="en-US"/>
        </a:p>
      </dgm:t>
    </dgm:pt>
    <dgm:pt modelId="{C7526A3D-CE6D-41C2-A81A-C39AF07CBB31}">
      <dgm:prSet/>
      <dgm:spPr/>
      <dgm:t>
        <a:bodyPr/>
        <a:lstStyle/>
        <a:p>
          <a:pPr>
            <a:lnSpc>
              <a:spcPct val="100000"/>
            </a:lnSpc>
          </a:pPr>
          <a:r>
            <a:rPr lang="en-GB"/>
            <a:t>Check out</a:t>
          </a:r>
          <a:endParaRPr lang="en-US"/>
        </a:p>
      </dgm:t>
    </dgm:pt>
    <dgm:pt modelId="{BF583F4C-10F6-40C3-A6E4-F3B6AAE074E7}" type="parTrans" cxnId="{6C712585-0B33-4A5A-B66C-198D72A3973D}">
      <dgm:prSet/>
      <dgm:spPr/>
      <dgm:t>
        <a:bodyPr/>
        <a:lstStyle/>
        <a:p>
          <a:endParaRPr lang="en-US"/>
        </a:p>
      </dgm:t>
    </dgm:pt>
    <dgm:pt modelId="{45254FC5-6E51-49FC-8564-3F2E61CFD591}" type="sibTrans" cxnId="{6C712585-0B33-4A5A-B66C-198D72A3973D}">
      <dgm:prSet/>
      <dgm:spPr/>
      <dgm:t>
        <a:bodyPr/>
        <a:lstStyle/>
        <a:p>
          <a:endParaRPr lang="en-US"/>
        </a:p>
      </dgm:t>
    </dgm:pt>
    <dgm:pt modelId="{2FA7F199-071F-4A1E-9DF0-311C658EA5A5}" type="pres">
      <dgm:prSet presAssocID="{70AC0E45-B13B-4185-B147-E365179F55D4}" presName="root" presStyleCnt="0">
        <dgm:presLayoutVars>
          <dgm:dir/>
          <dgm:resizeHandles val="exact"/>
        </dgm:presLayoutVars>
      </dgm:prSet>
      <dgm:spPr/>
    </dgm:pt>
    <dgm:pt modelId="{97A61DE7-E7E3-47C4-B5E7-2440E05334B3}" type="pres">
      <dgm:prSet presAssocID="{D11ED97C-4E96-4444-8C96-72A74A5CF272}" presName="compNode" presStyleCnt="0"/>
      <dgm:spPr/>
    </dgm:pt>
    <dgm:pt modelId="{C8EADCA8-51CC-47C7-BBE6-CC617AA234DF}" type="pres">
      <dgm:prSet presAssocID="{D11ED97C-4E96-4444-8C96-72A74A5CF272}" presName="bgRect" presStyleLbl="bgShp" presStyleIdx="0" presStyleCnt="7"/>
      <dgm:spPr/>
    </dgm:pt>
    <dgm:pt modelId="{44C7427D-0AF9-4EA3-9E40-5A1B5C11C4D2}" type="pres">
      <dgm:prSet presAssocID="{D11ED97C-4E96-4444-8C96-72A74A5CF272}"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nk Check"/>
        </a:ext>
      </dgm:extLst>
    </dgm:pt>
    <dgm:pt modelId="{E0210D87-905E-43A1-BACE-018F1247941C}" type="pres">
      <dgm:prSet presAssocID="{D11ED97C-4E96-4444-8C96-72A74A5CF272}" presName="spaceRect" presStyleCnt="0"/>
      <dgm:spPr/>
    </dgm:pt>
    <dgm:pt modelId="{0C78F81D-BEBB-4AC2-A4EA-2345FA4BC367}" type="pres">
      <dgm:prSet presAssocID="{D11ED97C-4E96-4444-8C96-72A74A5CF272}" presName="parTx" presStyleLbl="revTx" presStyleIdx="0" presStyleCnt="7">
        <dgm:presLayoutVars>
          <dgm:chMax val="0"/>
          <dgm:chPref val="0"/>
        </dgm:presLayoutVars>
      </dgm:prSet>
      <dgm:spPr/>
    </dgm:pt>
    <dgm:pt modelId="{161D37DA-BAC7-4241-9B94-02A4D52D19CF}" type="pres">
      <dgm:prSet presAssocID="{AE4D9BA2-F81B-4424-8C13-B8BB41AE8183}" presName="sibTrans" presStyleCnt="0"/>
      <dgm:spPr/>
    </dgm:pt>
    <dgm:pt modelId="{58A1D1D4-28CC-4EC7-808F-CD824DB81935}" type="pres">
      <dgm:prSet presAssocID="{91347F8E-461C-4EF8-A4AF-942426D6899D}" presName="compNode" presStyleCnt="0"/>
      <dgm:spPr/>
    </dgm:pt>
    <dgm:pt modelId="{A14315E4-E474-4B82-BE4D-A22704745C6F}" type="pres">
      <dgm:prSet presAssocID="{91347F8E-461C-4EF8-A4AF-942426D6899D}" presName="bgRect" presStyleLbl="bgShp" presStyleIdx="1" presStyleCnt="7"/>
      <dgm:spPr/>
    </dgm:pt>
    <dgm:pt modelId="{4DB67B75-59EE-49FE-8088-3CC0E444167B}" type="pres">
      <dgm:prSet presAssocID="{91347F8E-461C-4EF8-A4AF-942426D6899D}"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ame controller"/>
        </a:ext>
      </dgm:extLst>
    </dgm:pt>
    <dgm:pt modelId="{9B2CA0BB-820E-4E6B-AD11-406A51F64F24}" type="pres">
      <dgm:prSet presAssocID="{91347F8E-461C-4EF8-A4AF-942426D6899D}" presName="spaceRect" presStyleCnt="0"/>
      <dgm:spPr/>
    </dgm:pt>
    <dgm:pt modelId="{936419CC-5947-4FCF-84C1-A5C2E53D3F4C}" type="pres">
      <dgm:prSet presAssocID="{91347F8E-461C-4EF8-A4AF-942426D6899D}" presName="parTx" presStyleLbl="revTx" presStyleIdx="1" presStyleCnt="7">
        <dgm:presLayoutVars>
          <dgm:chMax val="0"/>
          <dgm:chPref val="0"/>
        </dgm:presLayoutVars>
      </dgm:prSet>
      <dgm:spPr/>
    </dgm:pt>
    <dgm:pt modelId="{94FBE47A-7F0B-438B-BA97-748A85DCE17D}" type="pres">
      <dgm:prSet presAssocID="{88F02347-693A-4F88-98BD-4DA6BFE4B585}" presName="sibTrans" presStyleCnt="0"/>
      <dgm:spPr/>
    </dgm:pt>
    <dgm:pt modelId="{D9695F91-0CF6-4966-9E29-D1973177DAC0}" type="pres">
      <dgm:prSet presAssocID="{B3A9D434-71D6-4865-BAF1-531D5F9C0B1C}" presName="compNode" presStyleCnt="0"/>
      <dgm:spPr/>
    </dgm:pt>
    <dgm:pt modelId="{ACEC43D6-53F4-4701-8BCA-3CAEFFA1905D}" type="pres">
      <dgm:prSet presAssocID="{B3A9D434-71D6-4865-BAF1-531D5F9C0B1C}" presName="bgRect" presStyleLbl="bgShp" presStyleIdx="2" presStyleCnt="7"/>
      <dgm:spPr/>
    </dgm:pt>
    <dgm:pt modelId="{42DD8E6D-4247-43F4-9609-0A62AF98B5FB}" type="pres">
      <dgm:prSet presAssocID="{B3A9D434-71D6-4865-BAF1-531D5F9C0B1C}" presName="iconRect" presStyleLbl="node1" presStyleIdx="2" presStyleCnt="7"/>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ody builder with solid fill"/>
        </a:ext>
      </dgm:extLst>
    </dgm:pt>
    <dgm:pt modelId="{18CA37D6-4948-42DF-82F2-39FAAA547240}" type="pres">
      <dgm:prSet presAssocID="{B3A9D434-71D6-4865-BAF1-531D5F9C0B1C}" presName="spaceRect" presStyleCnt="0"/>
      <dgm:spPr/>
    </dgm:pt>
    <dgm:pt modelId="{FF71546F-44F7-4717-B274-02D05B106987}" type="pres">
      <dgm:prSet presAssocID="{B3A9D434-71D6-4865-BAF1-531D5F9C0B1C}" presName="parTx" presStyleLbl="revTx" presStyleIdx="2" presStyleCnt="7">
        <dgm:presLayoutVars>
          <dgm:chMax val="0"/>
          <dgm:chPref val="0"/>
        </dgm:presLayoutVars>
      </dgm:prSet>
      <dgm:spPr/>
    </dgm:pt>
    <dgm:pt modelId="{63CABB24-4215-4D30-B549-63F82DEC9158}" type="pres">
      <dgm:prSet presAssocID="{3B1BC551-0DE9-4086-AB77-60ACFBF40243}" presName="sibTrans" presStyleCnt="0"/>
      <dgm:spPr/>
    </dgm:pt>
    <dgm:pt modelId="{BFEE27FE-DB9E-4659-BBAD-B2902E04E50E}" type="pres">
      <dgm:prSet presAssocID="{072CC6E5-7043-4225-A9E0-CD2F19415172}" presName="compNode" presStyleCnt="0"/>
      <dgm:spPr/>
    </dgm:pt>
    <dgm:pt modelId="{865B03B8-A22A-41C2-93DF-E6BE4207E55E}" type="pres">
      <dgm:prSet presAssocID="{072CC6E5-7043-4225-A9E0-CD2F19415172}" presName="bgRect" presStyleLbl="bgShp" presStyleIdx="3" presStyleCnt="7"/>
      <dgm:spPr/>
    </dgm:pt>
    <dgm:pt modelId="{1C05D987-881E-4C13-A9EC-73543B45971C}" type="pres">
      <dgm:prSet presAssocID="{072CC6E5-7043-4225-A9E0-CD2F19415172}"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Presentation with media outline"/>
        </a:ext>
      </dgm:extLst>
    </dgm:pt>
    <dgm:pt modelId="{B9CEB48A-5327-47E3-9D5A-20AB56EADBB2}" type="pres">
      <dgm:prSet presAssocID="{072CC6E5-7043-4225-A9E0-CD2F19415172}" presName="spaceRect" presStyleCnt="0"/>
      <dgm:spPr/>
    </dgm:pt>
    <dgm:pt modelId="{CC7D3D03-44D7-4F7A-ADD9-7DEE7A919CDA}" type="pres">
      <dgm:prSet presAssocID="{072CC6E5-7043-4225-A9E0-CD2F19415172}" presName="parTx" presStyleLbl="revTx" presStyleIdx="3" presStyleCnt="7">
        <dgm:presLayoutVars>
          <dgm:chMax val="0"/>
          <dgm:chPref val="0"/>
        </dgm:presLayoutVars>
      </dgm:prSet>
      <dgm:spPr/>
    </dgm:pt>
    <dgm:pt modelId="{40097D2F-7607-4494-A3BC-1F8848109E54}" type="pres">
      <dgm:prSet presAssocID="{C73D65B8-3CD3-41BF-8CDA-8F8B8FDE6771}" presName="sibTrans" presStyleCnt="0"/>
      <dgm:spPr/>
    </dgm:pt>
    <dgm:pt modelId="{23AFF3F1-98E7-47EB-A713-6B557C6A2591}" type="pres">
      <dgm:prSet presAssocID="{BA650EB0-B19F-47C7-9A0A-ACF8E8BE15BC}" presName="compNode" presStyleCnt="0"/>
      <dgm:spPr/>
    </dgm:pt>
    <dgm:pt modelId="{BBFB0EBD-6CA1-4A7B-B9F2-7AABA4AAC841}" type="pres">
      <dgm:prSet presAssocID="{BA650EB0-B19F-47C7-9A0A-ACF8E8BE15BC}" presName="bgRect" presStyleLbl="bgShp" presStyleIdx="4" presStyleCnt="7"/>
      <dgm:spPr/>
    </dgm:pt>
    <dgm:pt modelId="{7DCC19B5-24B0-44D5-BDED-3EEE5956739C}" type="pres">
      <dgm:prSet presAssocID="{BA650EB0-B19F-47C7-9A0A-ACF8E8BE15BC}"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Idea with solid fill"/>
        </a:ext>
      </dgm:extLst>
    </dgm:pt>
    <dgm:pt modelId="{010D5284-1253-4ACC-B42D-E1C00819DCC8}" type="pres">
      <dgm:prSet presAssocID="{BA650EB0-B19F-47C7-9A0A-ACF8E8BE15BC}" presName="spaceRect" presStyleCnt="0"/>
      <dgm:spPr/>
    </dgm:pt>
    <dgm:pt modelId="{1873D14E-5660-4B2E-B5F3-7935092A72E1}" type="pres">
      <dgm:prSet presAssocID="{BA650EB0-B19F-47C7-9A0A-ACF8E8BE15BC}" presName="parTx" presStyleLbl="revTx" presStyleIdx="4" presStyleCnt="7">
        <dgm:presLayoutVars>
          <dgm:chMax val="0"/>
          <dgm:chPref val="0"/>
        </dgm:presLayoutVars>
      </dgm:prSet>
      <dgm:spPr/>
    </dgm:pt>
    <dgm:pt modelId="{B22F2D75-B972-403A-AC7F-572CBF76CB94}" type="pres">
      <dgm:prSet presAssocID="{B107D4DE-468A-4B06-BF31-B71CB5222DBB}" presName="sibTrans" presStyleCnt="0"/>
      <dgm:spPr/>
    </dgm:pt>
    <dgm:pt modelId="{5D64E2AF-85AF-48DA-9AC3-22DC50A97083}" type="pres">
      <dgm:prSet presAssocID="{2325397C-6E2A-45DE-8FC7-AB58F5720EC1}" presName="compNode" presStyleCnt="0"/>
      <dgm:spPr/>
    </dgm:pt>
    <dgm:pt modelId="{72C8EC49-9D67-4180-B97B-BDBC275D7C14}" type="pres">
      <dgm:prSet presAssocID="{2325397C-6E2A-45DE-8FC7-AB58F5720EC1}" presName="bgRect" presStyleLbl="bgShp" presStyleIdx="5" presStyleCnt="7"/>
      <dgm:spPr/>
    </dgm:pt>
    <dgm:pt modelId="{1EF493A8-0C4B-4CD6-AF48-321EC49CC16E}" type="pres">
      <dgm:prSet presAssocID="{2325397C-6E2A-45DE-8FC7-AB58F5720EC1}"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Heart with pulse with solid fill"/>
        </a:ext>
      </dgm:extLst>
    </dgm:pt>
    <dgm:pt modelId="{8F6A2A4E-07D6-42EC-91CE-D22BD0EDFED4}" type="pres">
      <dgm:prSet presAssocID="{2325397C-6E2A-45DE-8FC7-AB58F5720EC1}" presName="spaceRect" presStyleCnt="0"/>
      <dgm:spPr/>
    </dgm:pt>
    <dgm:pt modelId="{D592335A-20A6-40E6-85D2-B58A42A92E43}" type="pres">
      <dgm:prSet presAssocID="{2325397C-6E2A-45DE-8FC7-AB58F5720EC1}" presName="parTx" presStyleLbl="revTx" presStyleIdx="5" presStyleCnt="7">
        <dgm:presLayoutVars>
          <dgm:chMax val="0"/>
          <dgm:chPref val="0"/>
        </dgm:presLayoutVars>
      </dgm:prSet>
      <dgm:spPr/>
    </dgm:pt>
    <dgm:pt modelId="{D827F9B7-530E-4A61-9937-B81B628F2B7F}" type="pres">
      <dgm:prSet presAssocID="{2380EFA0-DA79-4BA4-B56B-F48426A6329A}" presName="sibTrans" presStyleCnt="0"/>
      <dgm:spPr/>
    </dgm:pt>
    <dgm:pt modelId="{09E6D99F-4DCF-4AD0-94E1-7E524CFAF816}" type="pres">
      <dgm:prSet presAssocID="{C7526A3D-CE6D-41C2-A81A-C39AF07CBB31}" presName="compNode" presStyleCnt="0"/>
      <dgm:spPr/>
    </dgm:pt>
    <dgm:pt modelId="{2E468D0A-B4CF-47E8-B1D6-4844E497317B}" type="pres">
      <dgm:prSet presAssocID="{C7526A3D-CE6D-41C2-A81A-C39AF07CBB31}" presName="bgRect" presStyleLbl="bgShp" presStyleIdx="6" presStyleCnt="7"/>
      <dgm:spPr/>
    </dgm:pt>
    <dgm:pt modelId="{C187B5AE-1313-44B7-8E5F-3F73E654146B}" type="pres">
      <dgm:prSet presAssocID="{C7526A3D-CE6D-41C2-A81A-C39AF07CBB31}"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Barcode"/>
        </a:ext>
      </dgm:extLst>
    </dgm:pt>
    <dgm:pt modelId="{EEFBC6DC-3A7D-4EBC-BA14-4064BE255BA6}" type="pres">
      <dgm:prSet presAssocID="{C7526A3D-CE6D-41C2-A81A-C39AF07CBB31}" presName="spaceRect" presStyleCnt="0"/>
      <dgm:spPr/>
    </dgm:pt>
    <dgm:pt modelId="{B1476C83-006B-46BF-91BE-F2E00B250A60}" type="pres">
      <dgm:prSet presAssocID="{C7526A3D-CE6D-41C2-A81A-C39AF07CBB31}" presName="parTx" presStyleLbl="revTx" presStyleIdx="6" presStyleCnt="7">
        <dgm:presLayoutVars>
          <dgm:chMax val="0"/>
          <dgm:chPref val="0"/>
        </dgm:presLayoutVars>
      </dgm:prSet>
      <dgm:spPr/>
    </dgm:pt>
  </dgm:ptLst>
  <dgm:cxnLst>
    <dgm:cxn modelId="{7FEB9B17-4B59-465E-B1CE-F80A34F00F25}" srcId="{70AC0E45-B13B-4185-B147-E365179F55D4}" destId="{91347F8E-461C-4EF8-A4AF-942426D6899D}" srcOrd="1" destOrd="0" parTransId="{FB231B06-AD12-4218-A3E8-DBF6A5FC3FA9}" sibTransId="{88F02347-693A-4F88-98BD-4DA6BFE4B585}"/>
    <dgm:cxn modelId="{60F1A81D-23FB-4C5D-AD73-B754B8A01793}" srcId="{70AC0E45-B13B-4185-B147-E365179F55D4}" destId="{BA650EB0-B19F-47C7-9A0A-ACF8E8BE15BC}" srcOrd="4" destOrd="0" parTransId="{710991DC-8CD0-463B-8695-8F79657C1C70}" sibTransId="{B107D4DE-468A-4B06-BF31-B71CB5222DBB}"/>
    <dgm:cxn modelId="{60BC3B24-0BF9-4634-882E-B6F661C57728}" type="presOf" srcId="{70AC0E45-B13B-4185-B147-E365179F55D4}" destId="{2FA7F199-071F-4A1E-9DF0-311C658EA5A5}" srcOrd="0" destOrd="0" presId="urn:microsoft.com/office/officeart/2018/2/layout/IconVerticalSolidList"/>
    <dgm:cxn modelId="{6F70CB33-AEA8-4D08-B373-443BD71B5AF2}" srcId="{70AC0E45-B13B-4185-B147-E365179F55D4}" destId="{2325397C-6E2A-45DE-8FC7-AB58F5720EC1}" srcOrd="5" destOrd="0" parTransId="{B68FB16C-243A-44FC-9851-13EE7A815A44}" sibTransId="{2380EFA0-DA79-4BA4-B56B-F48426A6329A}"/>
    <dgm:cxn modelId="{3993CE36-C7E6-4264-B057-0ACF476AAAEE}" type="presOf" srcId="{91347F8E-461C-4EF8-A4AF-942426D6899D}" destId="{936419CC-5947-4FCF-84C1-A5C2E53D3F4C}" srcOrd="0" destOrd="0" presId="urn:microsoft.com/office/officeart/2018/2/layout/IconVerticalSolidList"/>
    <dgm:cxn modelId="{DA985F38-F406-4571-BD04-5BE52636B380}" srcId="{70AC0E45-B13B-4185-B147-E365179F55D4}" destId="{D11ED97C-4E96-4444-8C96-72A74A5CF272}" srcOrd="0" destOrd="0" parTransId="{EBD837F1-08F0-4354-B09E-B30D1C3A5A34}" sibTransId="{AE4D9BA2-F81B-4424-8C13-B8BB41AE8183}"/>
    <dgm:cxn modelId="{76378543-BD28-4D3C-8248-A2B9D67DDCD8}" type="presOf" srcId="{072CC6E5-7043-4225-A9E0-CD2F19415172}" destId="{CC7D3D03-44D7-4F7A-ADD9-7DEE7A919CDA}" srcOrd="0" destOrd="0" presId="urn:microsoft.com/office/officeart/2018/2/layout/IconVerticalSolidList"/>
    <dgm:cxn modelId="{AC60C346-88A0-4A62-9CDE-CC39DB196C03}" type="presOf" srcId="{2325397C-6E2A-45DE-8FC7-AB58F5720EC1}" destId="{D592335A-20A6-40E6-85D2-B58A42A92E43}" srcOrd="0" destOrd="0" presId="urn:microsoft.com/office/officeart/2018/2/layout/IconVerticalSolidList"/>
    <dgm:cxn modelId="{6C712585-0B33-4A5A-B66C-198D72A3973D}" srcId="{70AC0E45-B13B-4185-B147-E365179F55D4}" destId="{C7526A3D-CE6D-41C2-A81A-C39AF07CBB31}" srcOrd="6" destOrd="0" parTransId="{BF583F4C-10F6-40C3-A6E4-F3B6AAE074E7}" sibTransId="{45254FC5-6E51-49FC-8564-3F2E61CFD591}"/>
    <dgm:cxn modelId="{3B7E0D8D-F9DE-4AE5-BF91-BBA9EDB8C119}" srcId="{70AC0E45-B13B-4185-B147-E365179F55D4}" destId="{072CC6E5-7043-4225-A9E0-CD2F19415172}" srcOrd="3" destOrd="0" parTransId="{DFCB860B-E687-4014-A102-F8F281FBAA32}" sibTransId="{C73D65B8-3CD3-41BF-8CDA-8F8B8FDE6771}"/>
    <dgm:cxn modelId="{DE9D55A4-1206-4503-815F-46B0FA7648FA}" type="presOf" srcId="{BA650EB0-B19F-47C7-9A0A-ACF8E8BE15BC}" destId="{1873D14E-5660-4B2E-B5F3-7935092A72E1}" srcOrd="0" destOrd="0" presId="urn:microsoft.com/office/officeart/2018/2/layout/IconVerticalSolidList"/>
    <dgm:cxn modelId="{8B2B23A8-F206-4B4C-ACD0-348BA4A39266}" type="presOf" srcId="{C7526A3D-CE6D-41C2-A81A-C39AF07CBB31}" destId="{B1476C83-006B-46BF-91BE-F2E00B250A60}" srcOrd="0" destOrd="0" presId="urn:microsoft.com/office/officeart/2018/2/layout/IconVerticalSolidList"/>
    <dgm:cxn modelId="{06E9FEBC-C746-454D-B5F0-35A1DCD7AA74}" type="presOf" srcId="{B3A9D434-71D6-4865-BAF1-531D5F9C0B1C}" destId="{FF71546F-44F7-4717-B274-02D05B106987}" srcOrd="0" destOrd="0" presId="urn:microsoft.com/office/officeart/2018/2/layout/IconVerticalSolidList"/>
    <dgm:cxn modelId="{37BAAEEB-F8BD-4594-9F33-FC4759F42FC4}" srcId="{70AC0E45-B13B-4185-B147-E365179F55D4}" destId="{B3A9D434-71D6-4865-BAF1-531D5F9C0B1C}" srcOrd="2" destOrd="0" parTransId="{887220CC-0FC7-413C-82A1-435523788EF8}" sibTransId="{3B1BC551-0DE9-4086-AB77-60ACFBF40243}"/>
    <dgm:cxn modelId="{C7998BF6-9808-4A64-8A44-BC1D939D6989}" type="presOf" srcId="{D11ED97C-4E96-4444-8C96-72A74A5CF272}" destId="{0C78F81D-BEBB-4AC2-A4EA-2345FA4BC367}" srcOrd="0" destOrd="0" presId="urn:microsoft.com/office/officeart/2018/2/layout/IconVerticalSolidList"/>
    <dgm:cxn modelId="{E05C8EBF-B997-48ED-BE40-CB2F2078462B}" type="presParOf" srcId="{2FA7F199-071F-4A1E-9DF0-311C658EA5A5}" destId="{97A61DE7-E7E3-47C4-B5E7-2440E05334B3}" srcOrd="0" destOrd="0" presId="urn:microsoft.com/office/officeart/2018/2/layout/IconVerticalSolidList"/>
    <dgm:cxn modelId="{FEC2C84D-FB66-4786-9ABC-E85B576BB385}" type="presParOf" srcId="{97A61DE7-E7E3-47C4-B5E7-2440E05334B3}" destId="{C8EADCA8-51CC-47C7-BBE6-CC617AA234DF}" srcOrd="0" destOrd="0" presId="urn:microsoft.com/office/officeart/2018/2/layout/IconVerticalSolidList"/>
    <dgm:cxn modelId="{4FE85A0B-E286-447C-9C51-21092774FE9E}" type="presParOf" srcId="{97A61DE7-E7E3-47C4-B5E7-2440E05334B3}" destId="{44C7427D-0AF9-4EA3-9E40-5A1B5C11C4D2}" srcOrd="1" destOrd="0" presId="urn:microsoft.com/office/officeart/2018/2/layout/IconVerticalSolidList"/>
    <dgm:cxn modelId="{7B08A79E-F2DC-40F4-A7A1-024AF04A5048}" type="presParOf" srcId="{97A61DE7-E7E3-47C4-B5E7-2440E05334B3}" destId="{E0210D87-905E-43A1-BACE-018F1247941C}" srcOrd="2" destOrd="0" presId="urn:microsoft.com/office/officeart/2018/2/layout/IconVerticalSolidList"/>
    <dgm:cxn modelId="{BA0D98A4-2F25-4C89-B658-E5922FD5A5FB}" type="presParOf" srcId="{97A61DE7-E7E3-47C4-B5E7-2440E05334B3}" destId="{0C78F81D-BEBB-4AC2-A4EA-2345FA4BC367}" srcOrd="3" destOrd="0" presId="urn:microsoft.com/office/officeart/2018/2/layout/IconVerticalSolidList"/>
    <dgm:cxn modelId="{68C3BD2F-9474-4AFD-B85C-6236137046DE}" type="presParOf" srcId="{2FA7F199-071F-4A1E-9DF0-311C658EA5A5}" destId="{161D37DA-BAC7-4241-9B94-02A4D52D19CF}" srcOrd="1" destOrd="0" presId="urn:microsoft.com/office/officeart/2018/2/layout/IconVerticalSolidList"/>
    <dgm:cxn modelId="{918E186F-443D-41BF-89D3-CDA82F88A16B}" type="presParOf" srcId="{2FA7F199-071F-4A1E-9DF0-311C658EA5A5}" destId="{58A1D1D4-28CC-4EC7-808F-CD824DB81935}" srcOrd="2" destOrd="0" presId="urn:microsoft.com/office/officeart/2018/2/layout/IconVerticalSolidList"/>
    <dgm:cxn modelId="{AC6E9DD7-08B8-4FCF-ACB5-EA51F120DC6C}" type="presParOf" srcId="{58A1D1D4-28CC-4EC7-808F-CD824DB81935}" destId="{A14315E4-E474-4B82-BE4D-A22704745C6F}" srcOrd="0" destOrd="0" presId="urn:microsoft.com/office/officeart/2018/2/layout/IconVerticalSolidList"/>
    <dgm:cxn modelId="{2F301349-2D19-428E-A725-9E82C2439DEC}" type="presParOf" srcId="{58A1D1D4-28CC-4EC7-808F-CD824DB81935}" destId="{4DB67B75-59EE-49FE-8088-3CC0E444167B}" srcOrd="1" destOrd="0" presId="urn:microsoft.com/office/officeart/2018/2/layout/IconVerticalSolidList"/>
    <dgm:cxn modelId="{7AEAD36D-123F-43EC-B167-39BFC13DAF67}" type="presParOf" srcId="{58A1D1D4-28CC-4EC7-808F-CD824DB81935}" destId="{9B2CA0BB-820E-4E6B-AD11-406A51F64F24}" srcOrd="2" destOrd="0" presId="urn:microsoft.com/office/officeart/2018/2/layout/IconVerticalSolidList"/>
    <dgm:cxn modelId="{6C0FA3C4-E33C-49D9-887C-9DDEA1BE8737}" type="presParOf" srcId="{58A1D1D4-28CC-4EC7-808F-CD824DB81935}" destId="{936419CC-5947-4FCF-84C1-A5C2E53D3F4C}" srcOrd="3" destOrd="0" presId="urn:microsoft.com/office/officeart/2018/2/layout/IconVerticalSolidList"/>
    <dgm:cxn modelId="{5534378F-29CD-4664-A39B-39163C1820D1}" type="presParOf" srcId="{2FA7F199-071F-4A1E-9DF0-311C658EA5A5}" destId="{94FBE47A-7F0B-438B-BA97-748A85DCE17D}" srcOrd="3" destOrd="0" presId="urn:microsoft.com/office/officeart/2018/2/layout/IconVerticalSolidList"/>
    <dgm:cxn modelId="{4C58E96F-9C04-4160-9907-825DD6F18A50}" type="presParOf" srcId="{2FA7F199-071F-4A1E-9DF0-311C658EA5A5}" destId="{D9695F91-0CF6-4966-9E29-D1973177DAC0}" srcOrd="4" destOrd="0" presId="urn:microsoft.com/office/officeart/2018/2/layout/IconVerticalSolidList"/>
    <dgm:cxn modelId="{88DCF439-5F12-4770-A081-83CDA8E0EE12}" type="presParOf" srcId="{D9695F91-0CF6-4966-9E29-D1973177DAC0}" destId="{ACEC43D6-53F4-4701-8BCA-3CAEFFA1905D}" srcOrd="0" destOrd="0" presId="urn:microsoft.com/office/officeart/2018/2/layout/IconVerticalSolidList"/>
    <dgm:cxn modelId="{0964E8BE-BA64-446B-9D2F-7DE2D3E62964}" type="presParOf" srcId="{D9695F91-0CF6-4966-9E29-D1973177DAC0}" destId="{42DD8E6D-4247-43F4-9609-0A62AF98B5FB}" srcOrd="1" destOrd="0" presId="urn:microsoft.com/office/officeart/2018/2/layout/IconVerticalSolidList"/>
    <dgm:cxn modelId="{E8948E94-359E-48D6-ACD5-C201EC28BB1A}" type="presParOf" srcId="{D9695F91-0CF6-4966-9E29-D1973177DAC0}" destId="{18CA37D6-4948-42DF-82F2-39FAAA547240}" srcOrd="2" destOrd="0" presId="urn:microsoft.com/office/officeart/2018/2/layout/IconVerticalSolidList"/>
    <dgm:cxn modelId="{5D96D801-798F-423B-A8EA-96E72AA41113}" type="presParOf" srcId="{D9695F91-0CF6-4966-9E29-D1973177DAC0}" destId="{FF71546F-44F7-4717-B274-02D05B106987}" srcOrd="3" destOrd="0" presId="urn:microsoft.com/office/officeart/2018/2/layout/IconVerticalSolidList"/>
    <dgm:cxn modelId="{7728CF05-0907-4AF7-9AE6-8FF476929226}" type="presParOf" srcId="{2FA7F199-071F-4A1E-9DF0-311C658EA5A5}" destId="{63CABB24-4215-4D30-B549-63F82DEC9158}" srcOrd="5" destOrd="0" presId="urn:microsoft.com/office/officeart/2018/2/layout/IconVerticalSolidList"/>
    <dgm:cxn modelId="{158E48B2-BBFD-43A9-BFF6-244D1AE47222}" type="presParOf" srcId="{2FA7F199-071F-4A1E-9DF0-311C658EA5A5}" destId="{BFEE27FE-DB9E-4659-BBAD-B2902E04E50E}" srcOrd="6" destOrd="0" presId="urn:microsoft.com/office/officeart/2018/2/layout/IconVerticalSolidList"/>
    <dgm:cxn modelId="{C9510179-2DA9-4B39-8748-70AC979CFCCA}" type="presParOf" srcId="{BFEE27FE-DB9E-4659-BBAD-B2902E04E50E}" destId="{865B03B8-A22A-41C2-93DF-E6BE4207E55E}" srcOrd="0" destOrd="0" presId="urn:microsoft.com/office/officeart/2018/2/layout/IconVerticalSolidList"/>
    <dgm:cxn modelId="{7256E23A-9B0A-405C-9AD7-9829224690E5}" type="presParOf" srcId="{BFEE27FE-DB9E-4659-BBAD-B2902E04E50E}" destId="{1C05D987-881E-4C13-A9EC-73543B45971C}" srcOrd="1" destOrd="0" presId="urn:microsoft.com/office/officeart/2018/2/layout/IconVerticalSolidList"/>
    <dgm:cxn modelId="{6A628737-2BE7-4583-B612-F517AB3928B5}" type="presParOf" srcId="{BFEE27FE-DB9E-4659-BBAD-B2902E04E50E}" destId="{B9CEB48A-5327-47E3-9D5A-20AB56EADBB2}" srcOrd="2" destOrd="0" presId="urn:microsoft.com/office/officeart/2018/2/layout/IconVerticalSolidList"/>
    <dgm:cxn modelId="{20715E77-E368-44B2-BFC5-C3D19EBD3DBC}" type="presParOf" srcId="{BFEE27FE-DB9E-4659-BBAD-B2902E04E50E}" destId="{CC7D3D03-44D7-4F7A-ADD9-7DEE7A919CDA}" srcOrd="3" destOrd="0" presId="urn:microsoft.com/office/officeart/2018/2/layout/IconVerticalSolidList"/>
    <dgm:cxn modelId="{2C0641E8-7B0F-4DD3-82C2-C239184FDC1B}" type="presParOf" srcId="{2FA7F199-071F-4A1E-9DF0-311C658EA5A5}" destId="{40097D2F-7607-4494-A3BC-1F8848109E54}" srcOrd="7" destOrd="0" presId="urn:microsoft.com/office/officeart/2018/2/layout/IconVerticalSolidList"/>
    <dgm:cxn modelId="{0D9036E5-0F91-4CEC-B68D-B3164C7B816C}" type="presParOf" srcId="{2FA7F199-071F-4A1E-9DF0-311C658EA5A5}" destId="{23AFF3F1-98E7-47EB-A713-6B557C6A2591}" srcOrd="8" destOrd="0" presId="urn:microsoft.com/office/officeart/2018/2/layout/IconVerticalSolidList"/>
    <dgm:cxn modelId="{092981FC-BE56-4600-B9D8-4328BA404127}" type="presParOf" srcId="{23AFF3F1-98E7-47EB-A713-6B557C6A2591}" destId="{BBFB0EBD-6CA1-4A7B-B9F2-7AABA4AAC841}" srcOrd="0" destOrd="0" presId="urn:microsoft.com/office/officeart/2018/2/layout/IconVerticalSolidList"/>
    <dgm:cxn modelId="{3BE704AD-A0BC-4205-991B-DF0E8C701770}" type="presParOf" srcId="{23AFF3F1-98E7-47EB-A713-6B557C6A2591}" destId="{7DCC19B5-24B0-44D5-BDED-3EEE5956739C}" srcOrd="1" destOrd="0" presId="urn:microsoft.com/office/officeart/2018/2/layout/IconVerticalSolidList"/>
    <dgm:cxn modelId="{71BA7708-ADCA-41B6-86CB-C15C767C4D7F}" type="presParOf" srcId="{23AFF3F1-98E7-47EB-A713-6B557C6A2591}" destId="{010D5284-1253-4ACC-B42D-E1C00819DCC8}" srcOrd="2" destOrd="0" presId="urn:microsoft.com/office/officeart/2018/2/layout/IconVerticalSolidList"/>
    <dgm:cxn modelId="{533BBC40-D9DF-4767-A77F-2283895E6D70}" type="presParOf" srcId="{23AFF3F1-98E7-47EB-A713-6B557C6A2591}" destId="{1873D14E-5660-4B2E-B5F3-7935092A72E1}" srcOrd="3" destOrd="0" presId="urn:microsoft.com/office/officeart/2018/2/layout/IconVerticalSolidList"/>
    <dgm:cxn modelId="{5596FA26-07D9-486A-AB99-E54F387B521A}" type="presParOf" srcId="{2FA7F199-071F-4A1E-9DF0-311C658EA5A5}" destId="{B22F2D75-B972-403A-AC7F-572CBF76CB94}" srcOrd="9" destOrd="0" presId="urn:microsoft.com/office/officeart/2018/2/layout/IconVerticalSolidList"/>
    <dgm:cxn modelId="{CDBEFD90-5B79-415F-BF8E-8FE75EB24BA4}" type="presParOf" srcId="{2FA7F199-071F-4A1E-9DF0-311C658EA5A5}" destId="{5D64E2AF-85AF-48DA-9AC3-22DC50A97083}" srcOrd="10" destOrd="0" presId="urn:microsoft.com/office/officeart/2018/2/layout/IconVerticalSolidList"/>
    <dgm:cxn modelId="{E160AA35-E0D7-4085-9473-590070730CEC}" type="presParOf" srcId="{5D64E2AF-85AF-48DA-9AC3-22DC50A97083}" destId="{72C8EC49-9D67-4180-B97B-BDBC275D7C14}" srcOrd="0" destOrd="0" presId="urn:microsoft.com/office/officeart/2018/2/layout/IconVerticalSolidList"/>
    <dgm:cxn modelId="{6B74BF39-85DF-47C7-A4AE-874CFC53C4C7}" type="presParOf" srcId="{5D64E2AF-85AF-48DA-9AC3-22DC50A97083}" destId="{1EF493A8-0C4B-4CD6-AF48-321EC49CC16E}" srcOrd="1" destOrd="0" presId="urn:microsoft.com/office/officeart/2018/2/layout/IconVerticalSolidList"/>
    <dgm:cxn modelId="{A26C1C38-F819-4A93-8DB5-1997364DDD60}" type="presParOf" srcId="{5D64E2AF-85AF-48DA-9AC3-22DC50A97083}" destId="{8F6A2A4E-07D6-42EC-91CE-D22BD0EDFED4}" srcOrd="2" destOrd="0" presId="urn:microsoft.com/office/officeart/2018/2/layout/IconVerticalSolidList"/>
    <dgm:cxn modelId="{C5D48B3B-4148-4A9D-B564-4BB5F35BD8A3}" type="presParOf" srcId="{5D64E2AF-85AF-48DA-9AC3-22DC50A97083}" destId="{D592335A-20A6-40E6-85D2-B58A42A92E43}" srcOrd="3" destOrd="0" presId="urn:microsoft.com/office/officeart/2018/2/layout/IconVerticalSolidList"/>
    <dgm:cxn modelId="{A05272E0-984C-4EEB-86E0-091F5CE45093}" type="presParOf" srcId="{2FA7F199-071F-4A1E-9DF0-311C658EA5A5}" destId="{D827F9B7-530E-4A61-9937-B81B628F2B7F}" srcOrd="11" destOrd="0" presId="urn:microsoft.com/office/officeart/2018/2/layout/IconVerticalSolidList"/>
    <dgm:cxn modelId="{D159865B-6903-4540-B4DD-1BC6944F06C6}" type="presParOf" srcId="{2FA7F199-071F-4A1E-9DF0-311C658EA5A5}" destId="{09E6D99F-4DCF-4AD0-94E1-7E524CFAF816}" srcOrd="12" destOrd="0" presId="urn:microsoft.com/office/officeart/2018/2/layout/IconVerticalSolidList"/>
    <dgm:cxn modelId="{4139DE6A-9E18-4D8C-B748-168926B1A182}" type="presParOf" srcId="{09E6D99F-4DCF-4AD0-94E1-7E524CFAF816}" destId="{2E468D0A-B4CF-47E8-B1D6-4844E497317B}" srcOrd="0" destOrd="0" presId="urn:microsoft.com/office/officeart/2018/2/layout/IconVerticalSolidList"/>
    <dgm:cxn modelId="{548EA8D1-CE90-4CD9-A3FA-1417E4405C27}" type="presParOf" srcId="{09E6D99F-4DCF-4AD0-94E1-7E524CFAF816}" destId="{C187B5AE-1313-44B7-8E5F-3F73E654146B}" srcOrd="1" destOrd="0" presId="urn:microsoft.com/office/officeart/2018/2/layout/IconVerticalSolidList"/>
    <dgm:cxn modelId="{002F6708-B624-41C7-B852-D12AABE7A68C}" type="presParOf" srcId="{09E6D99F-4DCF-4AD0-94E1-7E524CFAF816}" destId="{EEFBC6DC-3A7D-4EBC-BA14-4064BE255BA6}" srcOrd="2" destOrd="0" presId="urn:microsoft.com/office/officeart/2018/2/layout/IconVerticalSolidList"/>
    <dgm:cxn modelId="{E4832A70-EC45-43FC-8134-0144D3D41BEE}" type="presParOf" srcId="{09E6D99F-4DCF-4AD0-94E1-7E524CFAF816}" destId="{B1476C83-006B-46BF-91BE-F2E00B250A6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F27C6B1-1747-498F-B773-4AD5D13F9E8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A9B018A2-7F78-4EC3-9B47-F7EDB5BDED7A}">
      <dgm:prSet/>
      <dgm:spPr/>
      <dgm:t>
        <a:bodyPr/>
        <a:lstStyle/>
        <a:p>
          <a:r>
            <a:rPr lang="en-GB"/>
            <a:t>If you have ever heard someone saying one or more of the following:</a:t>
          </a:r>
          <a:endParaRPr lang="en-US"/>
        </a:p>
      </dgm:t>
    </dgm:pt>
    <dgm:pt modelId="{26C998B1-6C3D-44A5-92CB-444D6B82AA18}" type="parTrans" cxnId="{CB89D16E-584C-49DB-A88E-D4130399CFD4}">
      <dgm:prSet/>
      <dgm:spPr/>
      <dgm:t>
        <a:bodyPr/>
        <a:lstStyle/>
        <a:p>
          <a:endParaRPr lang="en-US"/>
        </a:p>
      </dgm:t>
    </dgm:pt>
    <dgm:pt modelId="{A647AFE5-11C6-4E4A-AD93-636BFC0C8032}" type="sibTrans" cxnId="{CB89D16E-584C-49DB-A88E-D4130399CFD4}">
      <dgm:prSet/>
      <dgm:spPr/>
      <dgm:t>
        <a:bodyPr/>
        <a:lstStyle/>
        <a:p>
          <a:endParaRPr lang="en-US"/>
        </a:p>
      </dgm:t>
    </dgm:pt>
    <dgm:pt modelId="{B6C0B6F8-C7F9-4A91-A2CB-D2CD788DDBA9}">
      <dgm:prSet/>
      <dgm:spPr/>
      <dgm:t>
        <a:bodyPr/>
        <a:lstStyle/>
        <a:p>
          <a:r>
            <a:rPr lang="en-US"/>
            <a:t>My belly is so fat</a:t>
          </a:r>
        </a:p>
      </dgm:t>
    </dgm:pt>
    <dgm:pt modelId="{D888DBD3-4650-416D-9EBC-72C200CF9208}" type="parTrans" cxnId="{48F03A11-1783-47E4-9F0F-E579A2A65F4A}">
      <dgm:prSet/>
      <dgm:spPr/>
      <dgm:t>
        <a:bodyPr/>
        <a:lstStyle/>
        <a:p>
          <a:endParaRPr lang="en-US"/>
        </a:p>
      </dgm:t>
    </dgm:pt>
    <dgm:pt modelId="{A1F2441D-41CC-427A-AB34-979B9CA0FD39}" type="sibTrans" cxnId="{48F03A11-1783-47E4-9F0F-E579A2A65F4A}">
      <dgm:prSet/>
      <dgm:spPr/>
      <dgm:t>
        <a:bodyPr/>
        <a:lstStyle/>
        <a:p>
          <a:endParaRPr lang="en-US"/>
        </a:p>
      </dgm:t>
    </dgm:pt>
    <dgm:pt modelId="{01EDC185-8767-49BC-9DFC-B6DB8F1ADD84}">
      <dgm:prSet/>
      <dgm:spPr/>
      <dgm:t>
        <a:bodyPr/>
        <a:lstStyle/>
        <a:p>
          <a:r>
            <a:rPr lang="en-US"/>
            <a:t>My legs are too skinny</a:t>
          </a:r>
        </a:p>
      </dgm:t>
    </dgm:pt>
    <dgm:pt modelId="{5C6419D7-8260-4B73-B224-174A4003D712}" type="parTrans" cxnId="{5ABF2A1C-44BC-4BE8-A2E7-1CEFBE07FCCA}">
      <dgm:prSet/>
      <dgm:spPr/>
      <dgm:t>
        <a:bodyPr/>
        <a:lstStyle/>
        <a:p>
          <a:endParaRPr lang="en-US"/>
        </a:p>
      </dgm:t>
    </dgm:pt>
    <dgm:pt modelId="{FDB66382-AC4B-422C-A189-28B18C7F0C41}" type="sibTrans" cxnId="{5ABF2A1C-44BC-4BE8-A2E7-1CEFBE07FCCA}">
      <dgm:prSet/>
      <dgm:spPr/>
      <dgm:t>
        <a:bodyPr/>
        <a:lstStyle/>
        <a:p>
          <a:endParaRPr lang="en-US"/>
        </a:p>
      </dgm:t>
    </dgm:pt>
    <dgm:pt modelId="{5E5F2BE4-6B7B-473A-A256-D6CC5B29B15C}">
      <dgm:prSet/>
      <dgm:spPr/>
      <dgm:t>
        <a:bodyPr/>
        <a:lstStyle/>
        <a:p>
          <a:r>
            <a:rPr lang="en-GB"/>
            <a:t>I wish I had a six-pack</a:t>
          </a:r>
          <a:endParaRPr lang="en-US"/>
        </a:p>
      </dgm:t>
    </dgm:pt>
    <dgm:pt modelId="{C7E57B36-C4AA-4262-A10A-77B1BC26DD7F}" type="parTrans" cxnId="{EDC6BD3F-5B79-4E9F-BE0B-916DE9A7B337}">
      <dgm:prSet/>
      <dgm:spPr/>
      <dgm:t>
        <a:bodyPr/>
        <a:lstStyle/>
        <a:p>
          <a:endParaRPr lang="en-US"/>
        </a:p>
      </dgm:t>
    </dgm:pt>
    <dgm:pt modelId="{B29C3E3A-9787-4FFE-AFB9-F855A90FF1C5}" type="sibTrans" cxnId="{EDC6BD3F-5B79-4E9F-BE0B-916DE9A7B337}">
      <dgm:prSet/>
      <dgm:spPr/>
      <dgm:t>
        <a:bodyPr/>
        <a:lstStyle/>
        <a:p>
          <a:endParaRPr lang="en-US"/>
        </a:p>
      </dgm:t>
    </dgm:pt>
    <dgm:pt modelId="{FB3511B6-807E-40A6-AE0E-FD9BF21CDA46}">
      <dgm:prSet/>
      <dgm:spPr/>
      <dgm:t>
        <a:bodyPr/>
        <a:lstStyle/>
        <a:p>
          <a:r>
            <a:rPr lang="en-GB"/>
            <a:t>My skin is so bad</a:t>
          </a:r>
          <a:endParaRPr lang="en-US"/>
        </a:p>
      </dgm:t>
    </dgm:pt>
    <dgm:pt modelId="{E01E02A0-A3EE-4A10-87E4-F06FD0793473}" type="parTrans" cxnId="{E61A5BCA-46EB-4B2C-9B29-E497B225A8FA}">
      <dgm:prSet/>
      <dgm:spPr/>
      <dgm:t>
        <a:bodyPr/>
        <a:lstStyle/>
        <a:p>
          <a:endParaRPr lang="en-US"/>
        </a:p>
      </dgm:t>
    </dgm:pt>
    <dgm:pt modelId="{5C27EE5A-BED8-4734-8C56-8752D86BE03D}" type="sibTrans" cxnId="{E61A5BCA-46EB-4B2C-9B29-E497B225A8FA}">
      <dgm:prSet/>
      <dgm:spPr/>
      <dgm:t>
        <a:bodyPr/>
        <a:lstStyle/>
        <a:p>
          <a:endParaRPr lang="en-US"/>
        </a:p>
      </dgm:t>
    </dgm:pt>
    <dgm:pt modelId="{B07EBB2F-7491-4E65-BD24-157DF0315C7B}">
      <dgm:prSet/>
      <dgm:spPr/>
      <dgm:t>
        <a:bodyPr/>
        <a:lstStyle/>
        <a:p>
          <a:r>
            <a:rPr lang="en-GB"/>
            <a:t>I wish I was more tan</a:t>
          </a:r>
          <a:endParaRPr lang="en-US"/>
        </a:p>
      </dgm:t>
    </dgm:pt>
    <dgm:pt modelId="{A093EEA0-EEB4-4924-8063-C474261891C2}" type="parTrans" cxnId="{A00FE2D6-EC57-4A8A-86E6-C297E4923639}">
      <dgm:prSet/>
      <dgm:spPr/>
      <dgm:t>
        <a:bodyPr/>
        <a:lstStyle/>
        <a:p>
          <a:endParaRPr lang="en-US"/>
        </a:p>
      </dgm:t>
    </dgm:pt>
    <dgm:pt modelId="{76DAF1F9-5F10-45C8-80C7-49A84CC637A2}" type="sibTrans" cxnId="{A00FE2D6-EC57-4A8A-86E6-C297E4923639}">
      <dgm:prSet/>
      <dgm:spPr/>
      <dgm:t>
        <a:bodyPr/>
        <a:lstStyle/>
        <a:p>
          <a:endParaRPr lang="en-US"/>
        </a:p>
      </dgm:t>
    </dgm:pt>
    <dgm:pt modelId="{F5468363-06E5-461F-BCB3-7FE3E1A0EE18}">
      <dgm:prSet/>
      <dgm:spPr/>
      <dgm:t>
        <a:bodyPr/>
        <a:lstStyle/>
        <a:p>
          <a:r>
            <a:rPr lang="en-GB"/>
            <a:t>I hate my nose</a:t>
          </a:r>
          <a:endParaRPr lang="en-US"/>
        </a:p>
      </dgm:t>
    </dgm:pt>
    <dgm:pt modelId="{9A3A3496-D710-4F87-AB44-080A25191C5B}" type="parTrans" cxnId="{D0BBAB7F-7E88-4576-8517-94FC621122E1}">
      <dgm:prSet/>
      <dgm:spPr/>
      <dgm:t>
        <a:bodyPr/>
        <a:lstStyle/>
        <a:p>
          <a:endParaRPr lang="en-US"/>
        </a:p>
      </dgm:t>
    </dgm:pt>
    <dgm:pt modelId="{55457598-716C-4BE3-B607-2435F917431D}" type="sibTrans" cxnId="{D0BBAB7F-7E88-4576-8517-94FC621122E1}">
      <dgm:prSet/>
      <dgm:spPr/>
      <dgm:t>
        <a:bodyPr/>
        <a:lstStyle/>
        <a:p>
          <a:endParaRPr lang="en-US"/>
        </a:p>
      </dgm:t>
    </dgm:pt>
    <dgm:pt modelId="{3B9D7F5A-B7AB-48DD-B56A-8F8F87F163E2}">
      <dgm:prSet/>
      <dgm:spPr/>
      <dgm:t>
        <a:bodyPr/>
        <a:lstStyle/>
        <a:p>
          <a:r>
            <a:rPr lang="en-GB"/>
            <a:t>I wish I had blue eyes</a:t>
          </a:r>
          <a:endParaRPr lang="en-US"/>
        </a:p>
      </dgm:t>
    </dgm:pt>
    <dgm:pt modelId="{5E0E0D34-AC2C-4117-8875-3292A317864A}" type="parTrans" cxnId="{68E6219D-AF62-404C-AC61-643EF09D8824}">
      <dgm:prSet/>
      <dgm:spPr/>
      <dgm:t>
        <a:bodyPr/>
        <a:lstStyle/>
        <a:p>
          <a:endParaRPr lang="en-US"/>
        </a:p>
      </dgm:t>
    </dgm:pt>
    <dgm:pt modelId="{16E5CA7B-CE53-4C27-82F6-BA735886D5F2}" type="sibTrans" cxnId="{68E6219D-AF62-404C-AC61-643EF09D8824}">
      <dgm:prSet/>
      <dgm:spPr/>
      <dgm:t>
        <a:bodyPr/>
        <a:lstStyle/>
        <a:p>
          <a:endParaRPr lang="en-US"/>
        </a:p>
      </dgm:t>
    </dgm:pt>
    <dgm:pt modelId="{7D410FBF-4B07-4500-AA91-E4FC12505F7E}">
      <dgm:prSet/>
      <dgm:spPr/>
      <dgm:t>
        <a:bodyPr/>
        <a:lstStyle/>
        <a:p>
          <a:r>
            <a:rPr lang="en-GB"/>
            <a:t>I hate curly hair</a:t>
          </a:r>
          <a:endParaRPr lang="en-US"/>
        </a:p>
      </dgm:t>
    </dgm:pt>
    <dgm:pt modelId="{48D13FE6-CA57-485F-A5CA-F515EA87EAA9}" type="parTrans" cxnId="{D014145E-9221-4A2A-A77E-25449C30CF19}">
      <dgm:prSet/>
      <dgm:spPr/>
      <dgm:t>
        <a:bodyPr/>
        <a:lstStyle/>
        <a:p>
          <a:endParaRPr lang="en-US"/>
        </a:p>
      </dgm:t>
    </dgm:pt>
    <dgm:pt modelId="{F25415C5-4849-4C72-BEAA-689EAF66E216}" type="sibTrans" cxnId="{D014145E-9221-4A2A-A77E-25449C30CF19}">
      <dgm:prSet/>
      <dgm:spPr/>
      <dgm:t>
        <a:bodyPr/>
        <a:lstStyle/>
        <a:p>
          <a:endParaRPr lang="en-US"/>
        </a:p>
      </dgm:t>
    </dgm:pt>
    <dgm:pt modelId="{7A2D5C31-6060-4DE8-BF4E-13F6C6225DEE}">
      <dgm:prSet/>
      <dgm:spPr/>
      <dgm:t>
        <a:bodyPr/>
        <a:lstStyle/>
        <a:p>
          <a:r>
            <a:rPr lang="en-GB"/>
            <a:t>I wish I was smaller</a:t>
          </a:r>
          <a:endParaRPr lang="en-US"/>
        </a:p>
      </dgm:t>
    </dgm:pt>
    <dgm:pt modelId="{117599AA-AB3A-496E-82FA-F00A5F068488}" type="parTrans" cxnId="{406273AE-B47E-42D5-B905-3B448A588458}">
      <dgm:prSet/>
      <dgm:spPr/>
      <dgm:t>
        <a:bodyPr/>
        <a:lstStyle/>
        <a:p>
          <a:endParaRPr lang="en-US"/>
        </a:p>
      </dgm:t>
    </dgm:pt>
    <dgm:pt modelId="{C4415758-9796-4AF5-B3C2-25F876B9F85D}" type="sibTrans" cxnId="{406273AE-B47E-42D5-B905-3B448A588458}">
      <dgm:prSet/>
      <dgm:spPr/>
      <dgm:t>
        <a:bodyPr/>
        <a:lstStyle/>
        <a:p>
          <a:endParaRPr lang="en-US"/>
        </a:p>
      </dgm:t>
    </dgm:pt>
    <dgm:pt modelId="{10ED469D-AE14-48DC-81EF-AB135607595D}">
      <dgm:prSet/>
      <dgm:spPr/>
      <dgm:t>
        <a:bodyPr/>
        <a:lstStyle/>
        <a:p>
          <a:r>
            <a:rPr lang="en-GB"/>
            <a:t>My hips are too big</a:t>
          </a:r>
          <a:endParaRPr lang="en-US"/>
        </a:p>
      </dgm:t>
    </dgm:pt>
    <dgm:pt modelId="{06CB917C-2A01-48D8-8D8F-31BC2FE427DC}" type="parTrans" cxnId="{62BC90B4-E300-4050-83BD-33EF09AD48E7}">
      <dgm:prSet/>
      <dgm:spPr/>
      <dgm:t>
        <a:bodyPr/>
        <a:lstStyle/>
        <a:p>
          <a:endParaRPr lang="en-US"/>
        </a:p>
      </dgm:t>
    </dgm:pt>
    <dgm:pt modelId="{6EA491E1-AC99-4B67-B71B-C54D3A94B388}" type="sibTrans" cxnId="{62BC90B4-E300-4050-83BD-33EF09AD48E7}">
      <dgm:prSet/>
      <dgm:spPr/>
      <dgm:t>
        <a:bodyPr/>
        <a:lstStyle/>
        <a:p>
          <a:endParaRPr lang="en-US"/>
        </a:p>
      </dgm:t>
    </dgm:pt>
    <dgm:pt modelId="{12214B19-8F5F-4FCF-986A-C933316CDB13}">
      <dgm:prSet/>
      <dgm:spPr/>
      <dgm:t>
        <a:bodyPr/>
        <a:lstStyle/>
        <a:p>
          <a:r>
            <a:rPr lang="en-GB"/>
            <a:t>I wish I had curves</a:t>
          </a:r>
          <a:endParaRPr lang="en-US"/>
        </a:p>
      </dgm:t>
    </dgm:pt>
    <dgm:pt modelId="{228B6623-B36F-47E5-BDD4-B27A08C3DAD0}" type="parTrans" cxnId="{FC9ACEB6-16D4-4BB6-A48D-A107BD67B1D6}">
      <dgm:prSet/>
      <dgm:spPr/>
      <dgm:t>
        <a:bodyPr/>
        <a:lstStyle/>
        <a:p>
          <a:endParaRPr lang="en-US"/>
        </a:p>
      </dgm:t>
    </dgm:pt>
    <dgm:pt modelId="{27A68DBD-6923-4568-B069-E1F531BFE302}" type="sibTrans" cxnId="{FC9ACEB6-16D4-4BB6-A48D-A107BD67B1D6}">
      <dgm:prSet/>
      <dgm:spPr/>
      <dgm:t>
        <a:bodyPr/>
        <a:lstStyle/>
        <a:p>
          <a:endParaRPr lang="en-US"/>
        </a:p>
      </dgm:t>
    </dgm:pt>
    <dgm:pt modelId="{B7CF2050-0298-41AB-A18A-469DEF7E1D08}">
      <dgm:prSet/>
      <dgm:spPr/>
      <dgm:t>
        <a:bodyPr/>
        <a:lstStyle/>
        <a:p>
          <a:r>
            <a:rPr lang="en-GB"/>
            <a:t>I wish I was taller</a:t>
          </a:r>
          <a:endParaRPr lang="en-US"/>
        </a:p>
      </dgm:t>
    </dgm:pt>
    <dgm:pt modelId="{08CC7868-5C2D-4728-973F-4F7DDEC8B727}" type="parTrans" cxnId="{36940058-E681-4CB0-B789-11B07D984975}">
      <dgm:prSet/>
      <dgm:spPr/>
      <dgm:t>
        <a:bodyPr/>
        <a:lstStyle/>
        <a:p>
          <a:endParaRPr lang="en-US"/>
        </a:p>
      </dgm:t>
    </dgm:pt>
    <dgm:pt modelId="{606011C6-7C79-4DA5-8DF3-6FBD4E95AFF1}" type="sibTrans" cxnId="{36940058-E681-4CB0-B789-11B07D984975}">
      <dgm:prSet/>
      <dgm:spPr/>
      <dgm:t>
        <a:bodyPr/>
        <a:lstStyle/>
        <a:p>
          <a:endParaRPr lang="en-US"/>
        </a:p>
      </dgm:t>
    </dgm:pt>
    <dgm:pt modelId="{B94C1E9F-95E0-4ECF-A197-F81BE8CE9FDF}">
      <dgm:prSet/>
      <dgm:spPr/>
      <dgm:t>
        <a:bodyPr/>
        <a:lstStyle/>
        <a:p>
          <a:r>
            <a:rPr lang="en-US"/>
            <a:t>I hate my body!</a:t>
          </a:r>
        </a:p>
      </dgm:t>
    </dgm:pt>
    <dgm:pt modelId="{9764BCED-64D0-4A44-94A6-6770DD559012}" type="parTrans" cxnId="{4F59C962-98D8-419D-8B64-6475189118D2}">
      <dgm:prSet/>
      <dgm:spPr/>
      <dgm:t>
        <a:bodyPr/>
        <a:lstStyle/>
        <a:p>
          <a:endParaRPr lang="en-US"/>
        </a:p>
      </dgm:t>
    </dgm:pt>
    <dgm:pt modelId="{20D83371-64E3-485F-B13C-599F364BE62A}" type="sibTrans" cxnId="{4F59C962-98D8-419D-8B64-6475189118D2}">
      <dgm:prSet/>
      <dgm:spPr/>
      <dgm:t>
        <a:bodyPr/>
        <a:lstStyle/>
        <a:p>
          <a:endParaRPr lang="en-US"/>
        </a:p>
      </dgm:t>
    </dgm:pt>
    <dgm:pt modelId="{6890CCB0-6D57-4256-A978-85B47761F6E7}" type="pres">
      <dgm:prSet presAssocID="{5F27C6B1-1747-498F-B773-4AD5D13F9E8E}" presName="diagram" presStyleCnt="0">
        <dgm:presLayoutVars>
          <dgm:dir/>
          <dgm:resizeHandles val="exact"/>
        </dgm:presLayoutVars>
      </dgm:prSet>
      <dgm:spPr/>
    </dgm:pt>
    <dgm:pt modelId="{945BAC3D-ACF7-46BD-8991-81F0730F4F57}" type="pres">
      <dgm:prSet presAssocID="{A9B018A2-7F78-4EC3-9B47-F7EDB5BDED7A}" presName="node" presStyleLbl="node1" presStyleIdx="0" presStyleCnt="14" custScaleX="270598" custScaleY="145246" custLinFactNeighborX="14123" custLinFactNeighborY="-65486">
        <dgm:presLayoutVars>
          <dgm:bulletEnabled val="1"/>
        </dgm:presLayoutVars>
      </dgm:prSet>
      <dgm:spPr/>
    </dgm:pt>
    <dgm:pt modelId="{79061F3D-4294-4FFE-B2CE-30E94B986D15}" type="pres">
      <dgm:prSet presAssocID="{A647AFE5-11C6-4E4A-AD93-636BFC0C8032}" presName="sibTrans" presStyleCnt="0"/>
      <dgm:spPr/>
    </dgm:pt>
    <dgm:pt modelId="{1A87E972-0E0F-43D9-94E4-945FD56291E7}" type="pres">
      <dgm:prSet presAssocID="{B6C0B6F8-C7F9-4A91-A2CB-D2CD788DDBA9}" presName="node" presStyleLbl="node1" presStyleIdx="1" presStyleCnt="14" custAng="19865402" custLinFactNeighborX="11664" custLinFactNeighborY="-58172">
        <dgm:presLayoutVars>
          <dgm:bulletEnabled val="1"/>
        </dgm:presLayoutVars>
      </dgm:prSet>
      <dgm:spPr/>
    </dgm:pt>
    <dgm:pt modelId="{4DF01EE6-6E7B-4AC9-8B43-70AE0E1D4745}" type="pres">
      <dgm:prSet presAssocID="{A1F2441D-41CC-427A-AB34-979B9CA0FD39}" presName="sibTrans" presStyleCnt="0"/>
      <dgm:spPr/>
    </dgm:pt>
    <dgm:pt modelId="{53A9D646-0ED9-4692-BACD-2FF006637744}" type="pres">
      <dgm:prSet presAssocID="{01EDC185-8767-49BC-9DFC-B6DB8F1ADD84}" presName="node" presStyleLbl="node1" presStyleIdx="2" presStyleCnt="14" custLinFactNeighborX="-1343" custLinFactNeighborY="6943">
        <dgm:presLayoutVars>
          <dgm:bulletEnabled val="1"/>
        </dgm:presLayoutVars>
      </dgm:prSet>
      <dgm:spPr/>
    </dgm:pt>
    <dgm:pt modelId="{EFB83B3D-7332-49DA-AFFC-EFA074D10B2B}" type="pres">
      <dgm:prSet presAssocID="{FDB66382-AC4B-422C-A189-28B18C7F0C41}" presName="sibTrans" presStyleCnt="0"/>
      <dgm:spPr/>
    </dgm:pt>
    <dgm:pt modelId="{EBBC2DAC-0C22-4108-BF18-7456020BAA61}" type="pres">
      <dgm:prSet presAssocID="{5E5F2BE4-6B7B-473A-A256-D6CC5B29B15C}" presName="node" presStyleLbl="node1" presStyleIdx="3" presStyleCnt="14" custAng="1109813" custLinFactNeighborX="1666" custLinFactNeighborY="-58322">
        <dgm:presLayoutVars>
          <dgm:bulletEnabled val="1"/>
        </dgm:presLayoutVars>
      </dgm:prSet>
      <dgm:spPr/>
    </dgm:pt>
    <dgm:pt modelId="{F165B4DB-6E3F-46E0-B7EC-B5443C637ED0}" type="pres">
      <dgm:prSet presAssocID="{B29C3E3A-9787-4FFE-AFB9-F855A90FF1C5}" presName="sibTrans" presStyleCnt="0"/>
      <dgm:spPr/>
    </dgm:pt>
    <dgm:pt modelId="{11971716-0A56-4595-9FF2-354AAFA89009}" type="pres">
      <dgm:prSet presAssocID="{FB3511B6-807E-40A6-AE0E-FD9BF21CDA46}" presName="node" presStyleLbl="node1" presStyleIdx="4" presStyleCnt="14" custLinFactNeighborX="0" custLinFactNeighborY="-9767">
        <dgm:presLayoutVars>
          <dgm:bulletEnabled val="1"/>
        </dgm:presLayoutVars>
      </dgm:prSet>
      <dgm:spPr/>
    </dgm:pt>
    <dgm:pt modelId="{99F573FD-5682-46EB-A1F8-6DDC40DB68E0}" type="pres">
      <dgm:prSet presAssocID="{5C27EE5A-BED8-4734-8C56-8752D86BE03D}" presName="sibTrans" presStyleCnt="0"/>
      <dgm:spPr/>
    </dgm:pt>
    <dgm:pt modelId="{6A560758-7B86-4E5B-9E46-1BCC635A589C}" type="pres">
      <dgm:prSet presAssocID="{B07EBB2F-7491-4E65-BD24-157DF0315C7B}" presName="node" presStyleLbl="node1" presStyleIdx="5" presStyleCnt="14" custLinFactNeighborX="-1343" custLinFactNeighborY="40233">
        <dgm:presLayoutVars>
          <dgm:bulletEnabled val="1"/>
        </dgm:presLayoutVars>
      </dgm:prSet>
      <dgm:spPr/>
    </dgm:pt>
    <dgm:pt modelId="{06256878-7B77-4B41-837F-FC9FDF5DD0C4}" type="pres">
      <dgm:prSet presAssocID="{76DAF1F9-5F10-45C8-80C7-49A84CC637A2}" presName="sibTrans" presStyleCnt="0"/>
      <dgm:spPr/>
    </dgm:pt>
    <dgm:pt modelId="{F2A30AB2-08DF-42D7-B6FC-FFEB3E854E44}" type="pres">
      <dgm:prSet presAssocID="{F5468363-06E5-461F-BCB3-7FE3E1A0EE18}" presName="node" presStyleLbl="node1" presStyleIdx="6" presStyleCnt="14" custAng="1025528" custLinFactNeighborX="19996" custLinFactNeighborY="-24995">
        <dgm:presLayoutVars>
          <dgm:bulletEnabled val="1"/>
        </dgm:presLayoutVars>
      </dgm:prSet>
      <dgm:spPr/>
    </dgm:pt>
    <dgm:pt modelId="{FB8074B6-B195-4C70-A780-0C7E1682FFC9}" type="pres">
      <dgm:prSet presAssocID="{55457598-716C-4BE3-B607-2435F917431D}" presName="sibTrans" presStyleCnt="0"/>
      <dgm:spPr/>
    </dgm:pt>
    <dgm:pt modelId="{838A0690-24F8-4925-8AB5-EC016006DCDB}" type="pres">
      <dgm:prSet presAssocID="{3B9D7F5A-B7AB-48DD-B56A-8F8F87F163E2}" presName="node" presStyleLbl="node1" presStyleIdx="7" presStyleCnt="14" custAng="20439071" custLinFactNeighborX="-9165" custLinFactNeighborY="29161">
        <dgm:presLayoutVars>
          <dgm:bulletEnabled val="1"/>
        </dgm:presLayoutVars>
      </dgm:prSet>
      <dgm:spPr/>
    </dgm:pt>
    <dgm:pt modelId="{9098A7D8-709E-4968-A4F4-C1CB00291E7A}" type="pres">
      <dgm:prSet presAssocID="{16E5CA7B-CE53-4C27-82F6-BA735886D5F2}" presName="sibTrans" presStyleCnt="0"/>
      <dgm:spPr/>
    </dgm:pt>
    <dgm:pt modelId="{8A41E6A4-7D88-4C5F-A896-C37BCE1BC6DF}" type="pres">
      <dgm:prSet presAssocID="{7D410FBF-4B07-4500-AA91-E4FC12505F7E}" presName="node" presStyleLbl="node1" presStyleIdx="8" presStyleCnt="14" custAng="656716" custLinFactNeighborX="99980" custLinFactNeighborY="-16663">
        <dgm:presLayoutVars>
          <dgm:bulletEnabled val="1"/>
        </dgm:presLayoutVars>
      </dgm:prSet>
      <dgm:spPr/>
    </dgm:pt>
    <dgm:pt modelId="{3492D044-E111-4BA6-8858-6082FAC98496}" type="pres">
      <dgm:prSet presAssocID="{F25415C5-4849-4C72-BEAA-689EAF66E216}" presName="sibTrans" presStyleCnt="0"/>
      <dgm:spPr/>
    </dgm:pt>
    <dgm:pt modelId="{24E87009-9216-44A3-B27A-D93874AC4D6D}" type="pres">
      <dgm:prSet presAssocID="{7A2D5C31-6060-4DE8-BF4E-13F6C6225DEE}" presName="node" presStyleLbl="node1" presStyleIdx="9" presStyleCnt="14" custAng="437302" custLinFactY="15255" custLinFactNeighborX="-10831" custLinFactNeighborY="100000">
        <dgm:presLayoutVars>
          <dgm:bulletEnabled val="1"/>
        </dgm:presLayoutVars>
      </dgm:prSet>
      <dgm:spPr/>
    </dgm:pt>
    <dgm:pt modelId="{EA19B487-C7CF-4127-9FF2-52C63E3EF37D}" type="pres">
      <dgm:prSet presAssocID="{C4415758-9796-4AF5-B3C2-25F876B9F85D}" presName="sibTrans" presStyleCnt="0"/>
      <dgm:spPr/>
    </dgm:pt>
    <dgm:pt modelId="{990621E5-A839-4E9A-9278-0E6232FAC03A}" type="pres">
      <dgm:prSet presAssocID="{10ED469D-AE14-48DC-81EF-AB135607595D}" presName="node" presStyleLbl="node1" presStyleIdx="10" presStyleCnt="14" custAng="20465710" custLinFactNeighborX="79984" custLinFactNeighborY="-30550">
        <dgm:presLayoutVars>
          <dgm:bulletEnabled val="1"/>
        </dgm:presLayoutVars>
      </dgm:prSet>
      <dgm:spPr/>
    </dgm:pt>
    <dgm:pt modelId="{656098C1-29DB-412C-8F73-37F803FAC877}" type="pres">
      <dgm:prSet presAssocID="{6EA491E1-AC99-4B67-B71B-C54D3A94B388}" presName="sibTrans" presStyleCnt="0"/>
      <dgm:spPr/>
    </dgm:pt>
    <dgm:pt modelId="{0DF25486-E492-4958-AE2E-EEBE4B757D9C}" type="pres">
      <dgm:prSet presAssocID="{12214B19-8F5F-4FCF-986A-C933316CDB13}" presName="node" presStyleLbl="node1" presStyleIdx="11" presStyleCnt="14" custAng="327647" custLinFactNeighborX="-833" custLinFactNeighborY="95814">
        <dgm:presLayoutVars>
          <dgm:bulletEnabled val="1"/>
        </dgm:presLayoutVars>
      </dgm:prSet>
      <dgm:spPr/>
    </dgm:pt>
    <dgm:pt modelId="{2783E641-5DF9-4A49-A068-F3F00B5051F9}" type="pres">
      <dgm:prSet presAssocID="{27A68DBD-6923-4568-B069-E1F531BFE302}" presName="sibTrans" presStyleCnt="0"/>
      <dgm:spPr/>
    </dgm:pt>
    <dgm:pt modelId="{DC14532A-0C94-4C6C-9522-1DBF008E6C8C}" type="pres">
      <dgm:prSet presAssocID="{B7CF2050-0298-41AB-A18A-469DEF7E1D08}" presName="node" presStyleLbl="node1" presStyleIdx="12" presStyleCnt="14" custAng="20108727" custLinFactY="79131" custLinFactNeighborX="-11664" custLinFactNeighborY="100000">
        <dgm:presLayoutVars>
          <dgm:bulletEnabled val="1"/>
        </dgm:presLayoutVars>
      </dgm:prSet>
      <dgm:spPr/>
    </dgm:pt>
    <dgm:pt modelId="{A37EC685-6943-49C4-9060-AF3ED4986418}" type="pres">
      <dgm:prSet presAssocID="{606011C6-7C79-4DA5-8DF3-6FBD4E95AFF1}" presName="sibTrans" presStyleCnt="0"/>
      <dgm:spPr/>
    </dgm:pt>
    <dgm:pt modelId="{53C3F9A4-E546-42DC-BEA8-E36DCA8E0BE7}" type="pres">
      <dgm:prSet presAssocID="{B94C1E9F-95E0-4ECF-A197-F81BE8CE9FDF}" presName="node" presStyleLbl="node1" presStyleIdx="13" presStyleCnt="14" custAng="20605458" custLinFactX="-17477" custLinFactNeighborX="-100000" custLinFactNeighborY="58322">
        <dgm:presLayoutVars>
          <dgm:bulletEnabled val="1"/>
        </dgm:presLayoutVars>
      </dgm:prSet>
      <dgm:spPr/>
    </dgm:pt>
  </dgm:ptLst>
  <dgm:cxnLst>
    <dgm:cxn modelId="{043A1907-D95B-4DA0-B267-EEF22F8A7131}" type="presOf" srcId="{FB3511B6-807E-40A6-AE0E-FD9BF21CDA46}" destId="{11971716-0A56-4595-9FF2-354AAFA89009}" srcOrd="0" destOrd="0" presId="urn:microsoft.com/office/officeart/2005/8/layout/default"/>
    <dgm:cxn modelId="{456B1408-E9F7-4AA7-9DA2-F3996DF00A91}" type="presOf" srcId="{7A2D5C31-6060-4DE8-BF4E-13F6C6225DEE}" destId="{24E87009-9216-44A3-B27A-D93874AC4D6D}" srcOrd="0" destOrd="0" presId="urn:microsoft.com/office/officeart/2005/8/layout/default"/>
    <dgm:cxn modelId="{48F03A11-1783-47E4-9F0F-E579A2A65F4A}" srcId="{5F27C6B1-1747-498F-B773-4AD5D13F9E8E}" destId="{B6C0B6F8-C7F9-4A91-A2CB-D2CD788DDBA9}" srcOrd="1" destOrd="0" parTransId="{D888DBD3-4650-416D-9EBC-72C200CF9208}" sibTransId="{A1F2441D-41CC-427A-AB34-979B9CA0FD39}"/>
    <dgm:cxn modelId="{5ABF2A1C-44BC-4BE8-A2E7-1CEFBE07FCCA}" srcId="{5F27C6B1-1747-498F-B773-4AD5D13F9E8E}" destId="{01EDC185-8767-49BC-9DFC-B6DB8F1ADD84}" srcOrd="2" destOrd="0" parTransId="{5C6419D7-8260-4B73-B224-174A4003D712}" sibTransId="{FDB66382-AC4B-422C-A189-28B18C7F0C41}"/>
    <dgm:cxn modelId="{5226023E-BF17-4627-B092-3D180670800B}" type="presOf" srcId="{B7CF2050-0298-41AB-A18A-469DEF7E1D08}" destId="{DC14532A-0C94-4C6C-9522-1DBF008E6C8C}" srcOrd="0" destOrd="0" presId="urn:microsoft.com/office/officeart/2005/8/layout/default"/>
    <dgm:cxn modelId="{EDC6BD3F-5B79-4E9F-BE0B-916DE9A7B337}" srcId="{5F27C6B1-1747-498F-B773-4AD5D13F9E8E}" destId="{5E5F2BE4-6B7B-473A-A256-D6CC5B29B15C}" srcOrd="3" destOrd="0" parTransId="{C7E57B36-C4AA-4262-A10A-77B1BC26DD7F}" sibTransId="{B29C3E3A-9787-4FFE-AFB9-F855A90FF1C5}"/>
    <dgm:cxn modelId="{7E4AB45B-A29D-4276-AA5F-E06E06AB4632}" type="presOf" srcId="{B07EBB2F-7491-4E65-BD24-157DF0315C7B}" destId="{6A560758-7B86-4E5B-9E46-1BCC635A589C}" srcOrd="0" destOrd="0" presId="urn:microsoft.com/office/officeart/2005/8/layout/default"/>
    <dgm:cxn modelId="{D014145E-9221-4A2A-A77E-25449C30CF19}" srcId="{5F27C6B1-1747-498F-B773-4AD5D13F9E8E}" destId="{7D410FBF-4B07-4500-AA91-E4FC12505F7E}" srcOrd="8" destOrd="0" parTransId="{48D13FE6-CA57-485F-A5CA-F515EA87EAA9}" sibTransId="{F25415C5-4849-4C72-BEAA-689EAF66E216}"/>
    <dgm:cxn modelId="{D9080D41-5B77-4D05-88B5-4ABA9E930466}" type="presOf" srcId="{7D410FBF-4B07-4500-AA91-E4FC12505F7E}" destId="{8A41E6A4-7D88-4C5F-A896-C37BCE1BC6DF}" srcOrd="0" destOrd="0" presId="urn:microsoft.com/office/officeart/2005/8/layout/default"/>
    <dgm:cxn modelId="{4F59C962-98D8-419D-8B64-6475189118D2}" srcId="{5F27C6B1-1747-498F-B773-4AD5D13F9E8E}" destId="{B94C1E9F-95E0-4ECF-A197-F81BE8CE9FDF}" srcOrd="13" destOrd="0" parTransId="{9764BCED-64D0-4A44-94A6-6770DD559012}" sibTransId="{20D83371-64E3-485F-B13C-599F364BE62A}"/>
    <dgm:cxn modelId="{A34E5D66-FF8F-44B4-85F3-B2241F479AB8}" type="presOf" srcId="{5F27C6B1-1747-498F-B773-4AD5D13F9E8E}" destId="{6890CCB0-6D57-4256-A978-85B47761F6E7}" srcOrd="0" destOrd="0" presId="urn:microsoft.com/office/officeart/2005/8/layout/default"/>
    <dgm:cxn modelId="{82D0266A-14C1-4D8D-925A-EFF3FFA632A1}" type="presOf" srcId="{A9B018A2-7F78-4EC3-9B47-F7EDB5BDED7A}" destId="{945BAC3D-ACF7-46BD-8991-81F0730F4F57}" srcOrd="0" destOrd="0" presId="urn:microsoft.com/office/officeart/2005/8/layout/default"/>
    <dgm:cxn modelId="{8136B46A-552F-4720-9D42-59A2AAEC8EBD}" type="presOf" srcId="{B6C0B6F8-C7F9-4A91-A2CB-D2CD788DDBA9}" destId="{1A87E972-0E0F-43D9-94E4-945FD56291E7}" srcOrd="0" destOrd="0" presId="urn:microsoft.com/office/officeart/2005/8/layout/default"/>
    <dgm:cxn modelId="{CB89D16E-584C-49DB-A88E-D4130399CFD4}" srcId="{5F27C6B1-1747-498F-B773-4AD5D13F9E8E}" destId="{A9B018A2-7F78-4EC3-9B47-F7EDB5BDED7A}" srcOrd="0" destOrd="0" parTransId="{26C998B1-6C3D-44A5-92CB-444D6B82AA18}" sibTransId="{A647AFE5-11C6-4E4A-AD93-636BFC0C8032}"/>
    <dgm:cxn modelId="{36940058-E681-4CB0-B789-11B07D984975}" srcId="{5F27C6B1-1747-498F-B773-4AD5D13F9E8E}" destId="{B7CF2050-0298-41AB-A18A-469DEF7E1D08}" srcOrd="12" destOrd="0" parTransId="{08CC7868-5C2D-4728-973F-4F7DDEC8B727}" sibTransId="{606011C6-7C79-4DA5-8DF3-6FBD4E95AFF1}"/>
    <dgm:cxn modelId="{D0BBAB7F-7E88-4576-8517-94FC621122E1}" srcId="{5F27C6B1-1747-498F-B773-4AD5D13F9E8E}" destId="{F5468363-06E5-461F-BCB3-7FE3E1A0EE18}" srcOrd="6" destOrd="0" parTransId="{9A3A3496-D710-4F87-AB44-080A25191C5B}" sibTransId="{55457598-716C-4BE3-B607-2435F917431D}"/>
    <dgm:cxn modelId="{E0B7DA82-47F7-497D-80C8-AC3B376FEB73}" type="presOf" srcId="{10ED469D-AE14-48DC-81EF-AB135607595D}" destId="{990621E5-A839-4E9A-9278-0E6232FAC03A}" srcOrd="0" destOrd="0" presId="urn:microsoft.com/office/officeart/2005/8/layout/default"/>
    <dgm:cxn modelId="{A7F0829A-DDC3-499D-BB97-11C6FE0F98AE}" type="presOf" srcId="{F5468363-06E5-461F-BCB3-7FE3E1A0EE18}" destId="{F2A30AB2-08DF-42D7-B6FC-FFEB3E854E44}" srcOrd="0" destOrd="0" presId="urn:microsoft.com/office/officeart/2005/8/layout/default"/>
    <dgm:cxn modelId="{68E6219D-AF62-404C-AC61-643EF09D8824}" srcId="{5F27C6B1-1747-498F-B773-4AD5D13F9E8E}" destId="{3B9D7F5A-B7AB-48DD-B56A-8F8F87F163E2}" srcOrd="7" destOrd="0" parTransId="{5E0E0D34-AC2C-4117-8875-3292A317864A}" sibTransId="{16E5CA7B-CE53-4C27-82F6-BA735886D5F2}"/>
    <dgm:cxn modelId="{F6141DA0-5D1C-42AD-AB82-AB517C3D3E01}" type="presOf" srcId="{12214B19-8F5F-4FCF-986A-C933316CDB13}" destId="{0DF25486-E492-4958-AE2E-EEBE4B757D9C}" srcOrd="0" destOrd="0" presId="urn:microsoft.com/office/officeart/2005/8/layout/default"/>
    <dgm:cxn modelId="{406273AE-B47E-42D5-B905-3B448A588458}" srcId="{5F27C6B1-1747-498F-B773-4AD5D13F9E8E}" destId="{7A2D5C31-6060-4DE8-BF4E-13F6C6225DEE}" srcOrd="9" destOrd="0" parTransId="{117599AA-AB3A-496E-82FA-F00A5F068488}" sibTransId="{C4415758-9796-4AF5-B3C2-25F876B9F85D}"/>
    <dgm:cxn modelId="{62BC90B4-E300-4050-83BD-33EF09AD48E7}" srcId="{5F27C6B1-1747-498F-B773-4AD5D13F9E8E}" destId="{10ED469D-AE14-48DC-81EF-AB135607595D}" srcOrd="10" destOrd="0" parTransId="{06CB917C-2A01-48D8-8D8F-31BC2FE427DC}" sibTransId="{6EA491E1-AC99-4B67-B71B-C54D3A94B388}"/>
    <dgm:cxn modelId="{FC9ACEB6-16D4-4BB6-A48D-A107BD67B1D6}" srcId="{5F27C6B1-1747-498F-B773-4AD5D13F9E8E}" destId="{12214B19-8F5F-4FCF-986A-C933316CDB13}" srcOrd="11" destOrd="0" parTransId="{228B6623-B36F-47E5-BDD4-B27A08C3DAD0}" sibTransId="{27A68DBD-6923-4568-B069-E1F531BFE302}"/>
    <dgm:cxn modelId="{8580CFBB-FE64-4740-BD9A-8A977710FA99}" type="presOf" srcId="{01EDC185-8767-49BC-9DFC-B6DB8F1ADD84}" destId="{53A9D646-0ED9-4692-BACD-2FF006637744}" srcOrd="0" destOrd="0" presId="urn:microsoft.com/office/officeart/2005/8/layout/default"/>
    <dgm:cxn modelId="{E61A5BCA-46EB-4B2C-9B29-E497B225A8FA}" srcId="{5F27C6B1-1747-498F-B773-4AD5D13F9E8E}" destId="{FB3511B6-807E-40A6-AE0E-FD9BF21CDA46}" srcOrd="4" destOrd="0" parTransId="{E01E02A0-A3EE-4A10-87E4-F06FD0793473}" sibTransId="{5C27EE5A-BED8-4734-8C56-8752D86BE03D}"/>
    <dgm:cxn modelId="{F2293DD2-EBC4-41C1-B9D4-CACEF64A3EC4}" type="presOf" srcId="{3B9D7F5A-B7AB-48DD-B56A-8F8F87F163E2}" destId="{838A0690-24F8-4925-8AB5-EC016006DCDB}" srcOrd="0" destOrd="0" presId="urn:microsoft.com/office/officeart/2005/8/layout/default"/>
    <dgm:cxn modelId="{A00FE2D6-EC57-4A8A-86E6-C297E4923639}" srcId="{5F27C6B1-1747-498F-B773-4AD5D13F9E8E}" destId="{B07EBB2F-7491-4E65-BD24-157DF0315C7B}" srcOrd="5" destOrd="0" parTransId="{A093EEA0-EEB4-4924-8063-C474261891C2}" sibTransId="{76DAF1F9-5F10-45C8-80C7-49A84CC637A2}"/>
    <dgm:cxn modelId="{A7D27EE3-59D6-4C4E-BA5A-F8CB753A115E}" type="presOf" srcId="{5E5F2BE4-6B7B-473A-A256-D6CC5B29B15C}" destId="{EBBC2DAC-0C22-4108-BF18-7456020BAA61}" srcOrd="0" destOrd="0" presId="urn:microsoft.com/office/officeart/2005/8/layout/default"/>
    <dgm:cxn modelId="{AFC9D8EA-EA71-4B1E-8CB9-C4594905D582}" type="presOf" srcId="{B94C1E9F-95E0-4ECF-A197-F81BE8CE9FDF}" destId="{53C3F9A4-E546-42DC-BEA8-E36DCA8E0BE7}" srcOrd="0" destOrd="0" presId="urn:microsoft.com/office/officeart/2005/8/layout/default"/>
    <dgm:cxn modelId="{4209979D-25F6-452A-9CA6-AC812685F932}" type="presParOf" srcId="{6890CCB0-6D57-4256-A978-85B47761F6E7}" destId="{945BAC3D-ACF7-46BD-8991-81F0730F4F57}" srcOrd="0" destOrd="0" presId="urn:microsoft.com/office/officeart/2005/8/layout/default"/>
    <dgm:cxn modelId="{F67125A9-9FB4-4B41-B5A3-5CB21E3A6BA4}" type="presParOf" srcId="{6890CCB0-6D57-4256-A978-85B47761F6E7}" destId="{79061F3D-4294-4FFE-B2CE-30E94B986D15}" srcOrd="1" destOrd="0" presId="urn:microsoft.com/office/officeart/2005/8/layout/default"/>
    <dgm:cxn modelId="{21B8B028-96DC-44EE-AEBD-375A86A5617B}" type="presParOf" srcId="{6890CCB0-6D57-4256-A978-85B47761F6E7}" destId="{1A87E972-0E0F-43D9-94E4-945FD56291E7}" srcOrd="2" destOrd="0" presId="urn:microsoft.com/office/officeart/2005/8/layout/default"/>
    <dgm:cxn modelId="{2E9511C0-2BD6-420F-B199-2E87ABBC4A19}" type="presParOf" srcId="{6890CCB0-6D57-4256-A978-85B47761F6E7}" destId="{4DF01EE6-6E7B-4AC9-8B43-70AE0E1D4745}" srcOrd="3" destOrd="0" presId="urn:microsoft.com/office/officeart/2005/8/layout/default"/>
    <dgm:cxn modelId="{B43066F2-C279-4139-A0A0-3B4AF05791D3}" type="presParOf" srcId="{6890CCB0-6D57-4256-A978-85B47761F6E7}" destId="{53A9D646-0ED9-4692-BACD-2FF006637744}" srcOrd="4" destOrd="0" presId="urn:microsoft.com/office/officeart/2005/8/layout/default"/>
    <dgm:cxn modelId="{A257563B-5F0A-455D-B3E2-7C4B368A3C3B}" type="presParOf" srcId="{6890CCB0-6D57-4256-A978-85B47761F6E7}" destId="{EFB83B3D-7332-49DA-AFFC-EFA074D10B2B}" srcOrd="5" destOrd="0" presId="urn:microsoft.com/office/officeart/2005/8/layout/default"/>
    <dgm:cxn modelId="{3B329A22-8800-4B94-AEF8-1A90513E4EE1}" type="presParOf" srcId="{6890CCB0-6D57-4256-A978-85B47761F6E7}" destId="{EBBC2DAC-0C22-4108-BF18-7456020BAA61}" srcOrd="6" destOrd="0" presId="urn:microsoft.com/office/officeart/2005/8/layout/default"/>
    <dgm:cxn modelId="{7E4CBC11-FF1E-4069-8165-22A75E4C442B}" type="presParOf" srcId="{6890CCB0-6D57-4256-A978-85B47761F6E7}" destId="{F165B4DB-6E3F-46E0-B7EC-B5443C637ED0}" srcOrd="7" destOrd="0" presId="urn:microsoft.com/office/officeart/2005/8/layout/default"/>
    <dgm:cxn modelId="{175C7A72-AE98-4721-B843-55AE61E47B5F}" type="presParOf" srcId="{6890CCB0-6D57-4256-A978-85B47761F6E7}" destId="{11971716-0A56-4595-9FF2-354AAFA89009}" srcOrd="8" destOrd="0" presId="urn:microsoft.com/office/officeart/2005/8/layout/default"/>
    <dgm:cxn modelId="{6721307B-7663-44D0-8778-E39408B27113}" type="presParOf" srcId="{6890CCB0-6D57-4256-A978-85B47761F6E7}" destId="{99F573FD-5682-46EB-A1F8-6DDC40DB68E0}" srcOrd="9" destOrd="0" presId="urn:microsoft.com/office/officeart/2005/8/layout/default"/>
    <dgm:cxn modelId="{C9273F6F-825A-4D67-890E-7591A2276BDD}" type="presParOf" srcId="{6890CCB0-6D57-4256-A978-85B47761F6E7}" destId="{6A560758-7B86-4E5B-9E46-1BCC635A589C}" srcOrd="10" destOrd="0" presId="urn:microsoft.com/office/officeart/2005/8/layout/default"/>
    <dgm:cxn modelId="{3F43FEAB-F67E-4E42-B042-E93D4C0CE812}" type="presParOf" srcId="{6890CCB0-6D57-4256-A978-85B47761F6E7}" destId="{06256878-7B77-4B41-837F-FC9FDF5DD0C4}" srcOrd="11" destOrd="0" presId="urn:microsoft.com/office/officeart/2005/8/layout/default"/>
    <dgm:cxn modelId="{56F4B740-C00B-49C2-AAFC-1EFCBD9487A9}" type="presParOf" srcId="{6890CCB0-6D57-4256-A978-85B47761F6E7}" destId="{F2A30AB2-08DF-42D7-B6FC-FFEB3E854E44}" srcOrd="12" destOrd="0" presId="urn:microsoft.com/office/officeart/2005/8/layout/default"/>
    <dgm:cxn modelId="{29A0C8B4-FB88-427E-9F17-928E9B89B389}" type="presParOf" srcId="{6890CCB0-6D57-4256-A978-85B47761F6E7}" destId="{FB8074B6-B195-4C70-A780-0C7E1682FFC9}" srcOrd="13" destOrd="0" presId="urn:microsoft.com/office/officeart/2005/8/layout/default"/>
    <dgm:cxn modelId="{A99B7D5F-947E-455B-8A30-F95DAED2D4CC}" type="presParOf" srcId="{6890CCB0-6D57-4256-A978-85B47761F6E7}" destId="{838A0690-24F8-4925-8AB5-EC016006DCDB}" srcOrd="14" destOrd="0" presId="urn:microsoft.com/office/officeart/2005/8/layout/default"/>
    <dgm:cxn modelId="{32EA739A-E8CE-456C-8FE8-1F81F6D41880}" type="presParOf" srcId="{6890CCB0-6D57-4256-A978-85B47761F6E7}" destId="{9098A7D8-709E-4968-A4F4-C1CB00291E7A}" srcOrd="15" destOrd="0" presId="urn:microsoft.com/office/officeart/2005/8/layout/default"/>
    <dgm:cxn modelId="{4FEDAF59-5C70-4CD1-A5C3-544A89910AC0}" type="presParOf" srcId="{6890CCB0-6D57-4256-A978-85B47761F6E7}" destId="{8A41E6A4-7D88-4C5F-A896-C37BCE1BC6DF}" srcOrd="16" destOrd="0" presId="urn:microsoft.com/office/officeart/2005/8/layout/default"/>
    <dgm:cxn modelId="{8DEE7976-C870-47C0-93D5-8A1E3478CDAA}" type="presParOf" srcId="{6890CCB0-6D57-4256-A978-85B47761F6E7}" destId="{3492D044-E111-4BA6-8858-6082FAC98496}" srcOrd="17" destOrd="0" presId="urn:microsoft.com/office/officeart/2005/8/layout/default"/>
    <dgm:cxn modelId="{50E5A026-8CBA-4A9A-BED6-7C32FF1576B5}" type="presParOf" srcId="{6890CCB0-6D57-4256-A978-85B47761F6E7}" destId="{24E87009-9216-44A3-B27A-D93874AC4D6D}" srcOrd="18" destOrd="0" presId="urn:microsoft.com/office/officeart/2005/8/layout/default"/>
    <dgm:cxn modelId="{207F218B-8A81-48DD-A4A6-E9AB75B2E116}" type="presParOf" srcId="{6890CCB0-6D57-4256-A978-85B47761F6E7}" destId="{EA19B487-C7CF-4127-9FF2-52C63E3EF37D}" srcOrd="19" destOrd="0" presId="urn:microsoft.com/office/officeart/2005/8/layout/default"/>
    <dgm:cxn modelId="{70798BFF-44A8-472B-8E40-8392CD64A4B1}" type="presParOf" srcId="{6890CCB0-6D57-4256-A978-85B47761F6E7}" destId="{990621E5-A839-4E9A-9278-0E6232FAC03A}" srcOrd="20" destOrd="0" presId="urn:microsoft.com/office/officeart/2005/8/layout/default"/>
    <dgm:cxn modelId="{A87A89FD-EC2E-41D7-A6C0-731521573331}" type="presParOf" srcId="{6890CCB0-6D57-4256-A978-85B47761F6E7}" destId="{656098C1-29DB-412C-8F73-37F803FAC877}" srcOrd="21" destOrd="0" presId="urn:microsoft.com/office/officeart/2005/8/layout/default"/>
    <dgm:cxn modelId="{E3B19768-4B09-49B9-B69F-C329927DE82B}" type="presParOf" srcId="{6890CCB0-6D57-4256-A978-85B47761F6E7}" destId="{0DF25486-E492-4958-AE2E-EEBE4B757D9C}" srcOrd="22" destOrd="0" presId="urn:microsoft.com/office/officeart/2005/8/layout/default"/>
    <dgm:cxn modelId="{4598DE81-6183-4DE7-BF58-217BFDCD6298}" type="presParOf" srcId="{6890CCB0-6D57-4256-A978-85B47761F6E7}" destId="{2783E641-5DF9-4A49-A068-F3F00B5051F9}" srcOrd="23" destOrd="0" presId="urn:microsoft.com/office/officeart/2005/8/layout/default"/>
    <dgm:cxn modelId="{C33ACC34-787D-4E5A-9DF9-4D2F56B23B08}" type="presParOf" srcId="{6890CCB0-6D57-4256-A978-85B47761F6E7}" destId="{DC14532A-0C94-4C6C-9522-1DBF008E6C8C}" srcOrd="24" destOrd="0" presId="urn:microsoft.com/office/officeart/2005/8/layout/default"/>
    <dgm:cxn modelId="{47128FA2-7530-4313-AFE9-95B36A8ACB96}" type="presParOf" srcId="{6890CCB0-6D57-4256-A978-85B47761F6E7}" destId="{A37EC685-6943-49C4-9060-AF3ED4986418}" srcOrd="25" destOrd="0" presId="urn:microsoft.com/office/officeart/2005/8/layout/default"/>
    <dgm:cxn modelId="{6C442007-5DB3-4374-9B95-954E008E3A03}" type="presParOf" srcId="{6890CCB0-6D57-4256-A978-85B47761F6E7}" destId="{53C3F9A4-E546-42DC-BEA8-E36DCA8E0BE7}" srcOrd="2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2CACFF8-72C3-423E-855F-F3BBEEC71417}" type="doc">
      <dgm:prSet loTypeId="urn:microsoft.com/office/officeart/2018/5/layout/IconCircle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A1B45CD2-FD9C-4C5D-9B5E-188E8D35C1DF}">
      <dgm:prSet/>
      <dgm:spPr/>
      <dgm:t>
        <a:bodyPr/>
        <a:lstStyle/>
        <a:p>
          <a:pPr>
            <a:defRPr cap="all"/>
          </a:pPr>
          <a:r>
            <a:rPr lang="en-GB"/>
            <a:t>Hygiene</a:t>
          </a:r>
          <a:endParaRPr lang="en-US"/>
        </a:p>
      </dgm:t>
    </dgm:pt>
    <dgm:pt modelId="{442499C2-B3AF-4251-AC8B-7FF45D678A2E}" type="parTrans" cxnId="{6440C31E-1587-433D-8346-D34D0740729A}">
      <dgm:prSet/>
      <dgm:spPr/>
      <dgm:t>
        <a:bodyPr/>
        <a:lstStyle/>
        <a:p>
          <a:endParaRPr lang="en-US"/>
        </a:p>
      </dgm:t>
    </dgm:pt>
    <dgm:pt modelId="{B738897D-8A26-443D-BA5D-901301F27AE2}" type="sibTrans" cxnId="{6440C31E-1587-433D-8346-D34D0740729A}">
      <dgm:prSet/>
      <dgm:spPr/>
      <dgm:t>
        <a:bodyPr/>
        <a:lstStyle/>
        <a:p>
          <a:endParaRPr lang="en-US"/>
        </a:p>
      </dgm:t>
    </dgm:pt>
    <dgm:pt modelId="{5A3E1D35-D3D6-40E5-AB5D-E5051CB2097C}">
      <dgm:prSet/>
      <dgm:spPr/>
      <dgm:t>
        <a:bodyPr/>
        <a:lstStyle/>
        <a:p>
          <a:pPr>
            <a:defRPr cap="all"/>
          </a:pPr>
          <a:r>
            <a:rPr lang="en-GB"/>
            <a:t>Balanced diet</a:t>
          </a:r>
          <a:endParaRPr lang="en-US"/>
        </a:p>
      </dgm:t>
    </dgm:pt>
    <dgm:pt modelId="{0FDB51BA-98AF-4DC6-96F7-60D498FB0642}" type="parTrans" cxnId="{A9DC5778-3191-42E9-B3F7-1C00B2531A4D}">
      <dgm:prSet/>
      <dgm:spPr/>
      <dgm:t>
        <a:bodyPr/>
        <a:lstStyle/>
        <a:p>
          <a:endParaRPr lang="en-US"/>
        </a:p>
      </dgm:t>
    </dgm:pt>
    <dgm:pt modelId="{D174ECAC-0997-4FA2-A764-81317879DC68}" type="sibTrans" cxnId="{A9DC5778-3191-42E9-B3F7-1C00B2531A4D}">
      <dgm:prSet/>
      <dgm:spPr/>
      <dgm:t>
        <a:bodyPr/>
        <a:lstStyle/>
        <a:p>
          <a:endParaRPr lang="en-US"/>
        </a:p>
      </dgm:t>
    </dgm:pt>
    <dgm:pt modelId="{335ADDDB-8A74-45A4-A05D-9CB13AE618F8}">
      <dgm:prSet/>
      <dgm:spPr/>
      <dgm:t>
        <a:bodyPr/>
        <a:lstStyle/>
        <a:p>
          <a:pPr>
            <a:defRPr cap="all"/>
          </a:pPr>
          <a:r>
            <a:rPr lang="en-GB"/>
            <a:t>Exercise</a:t>
          </a:r>
          <a:endParaRPr lang="en-US"/>
        </a:p>
      </dgm:t>
    </dgm:pt>
    <dgm:pt modelId="{04E57CCD-C510-4C6A-BB68-5B3E0EDE0537}" type="parTrans" cxnId="{5BC2FAF5-0322-4AA0-9991-35B06A427071}">
      <dgm:prSet/>
      <dgm:spPr/>
      <dgm:t>
        <a:bodyPr/>
        <a:lstStyle/>
        <a:p>
          <a:endParaRPr lang="en-US"/>
        </a:p>
      </dgm:t>
    </dgm:pt>
    <dgm:pt modelId="{58AC3F85-4230-4939-B846-428815AA3E9F}" type="sibTrans" cxnId="{5BC2FAF5-0322-4AA0-9991-35B06A427071}">
      <dgm:prSet/>
      <dgm:spPr/>
      <dgm:t>
        <a:bodyPr/>
        <a:lstStyle/>
        <a:p>
          <a:endParaRPr lang="en-US"/>
        </a:p>
      </dgm:t>
    </dgm:pt>
    <dgm:pt modelId="{CD6321AB-30C5-438C-ACAC-9E818479C70D}">
      <dgm:prSet/>
      <dgm:spPr/>
      <dgm:t>
        <a:bodyPr/>
        <a:lstStyle/>
        <a:p>
          <a:pPr>
            <a:defRPr cap="all"/>
          </a:pPr>
          <a:r>
            <a:rPr lang="en-GB"/>
            <a:t>Sleep</a:t>
          </a:r>
          <a:endParaRPr lang="en-US"/>
        </a:p>
      </dgm:t>
    </dgm:pt>
    <dgm:pt modelId="{9F27DE6B-BBF0-4317-91DB-A7F0782F5970}" type="parTrans" cxnId="{24F7E116-02E1-4FBA-B2F5-5D269286C3E5}">
      <dgm:prSet/>
      <dgm:spPr/>
      <dgm:t>
        <a:bodyPr/>
        <a:lstStyle/>
        <a:p>
          <a:endParaRPr lang="en-US"/>
        </a:p>
      </dgm:t>
    </dgm:pt>
    <dgm:pt modelId="{DE62AA92-4865-49B8-8D8A-6A7F67BD3931}" type="sibTrans" cxnId="{24F7E116-02E1-4FBA-B2F5-5D269286C3E5}">
      <dgm:prSet/>
      <dgm:spPr/>
      <dgm:t>
        <a:bodyPr/>
        <a:lstStyle/>
        <a:p>
          <a:endParaRPr lang="en-US"/>
        </a:p>
      </dgm:t>
    </dgm:pt>
    <dgm:pt modelId="{4E543849-F729-4133-96E8-4E58FCFBF4D2}" type="pres">
      <dgm:prSet presAssocID="{52CACFF8-72C3-423E-855F-F3BBEEC71417}" presName="root" presStyleCnt="0">
        <dgm:presLayoutVars>
          <dgm:dir/>
          <dgm:resizeHandles val="exact"/>
        </dgm:presLayoutVars>
      </dgm:prSet>
      <dgm:spPr/>
    </dgm:pt>
    <dgm:pt modelId="{7D06341C-A6A6-47CA-9EDB-7997B6B8BE62}" type="pres">
      <dgm:prSet presAssocID="{A1B45CD2-FD9C-4C5D-9B5E-188E8D35C1DF}" presName="compNode" presStyleCnt="0"/>
      <dgm:spPr/>
    </dgm:pt>
    <dgm:pt modelId="{22A0AD14-9616-4C97-B2C5-1B567D607134}" type="pres">
      <dgm:prSet presAssocID="{A1B45CD2-FD9C-4C5D-9B5E-188E8D35C1DF}" presName="iconBgRect" presStyleLbl="bgShp" presStyleIdx="0" presStyleCnt="4"/>
      <dgm:spPr/>
    </dgm:pt>
    <dgm:pt modelId="{6BA192F9-8215-4077-890C-610CB69C857B}" type="pres">
      <dgm:prSet presAssocID="{A1B45CD2-FD9C-4C5D-9B5E-188E8D35C1D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hower"/>
        </a:ext>
      </dgm:extLst>
    </dgm:pt>
    <dgm:pt modelId="{02A86939-F87A-496A-8C9D-154B1E2C708B}" type="pres">
      <dgm:prSet presAssocID="{A1B45CD2-FD9C-4C5D-9B5E-188E8D35C1DF}" presName="spaceRect" presStyleCnt="0"/>
      <dgm:spPr/>
    </dgm:pt>
    <dgm:pt modelId="{EFF66E13-0F9A-4ACF-B426-6CBB59E2C881}" type="pres">
      <dgm:prSet presAssocID="{A1B45CD2-FD9C-4C5D-9B5E-188E8D35C1DF}" presName="textRect" presStyleLbl="revTx" presStyleIdx="0" presStyleCnt="4">
        <dgm:presLayoutVars>
          <dgm:chMax val="1"/>
          <dgm:chPref val="1"/>
        </dgm:presLayoutVars>
      </dgm:prSet>
      <dgm:spPr/>
    </dgm:pt>
    <dgm:pt modelId="{21706584-9C74-4D1B-9730-FD457EB2E99E}" type="pres">
      <dgm:prSet presAssocID="{B738897D-8A26-443D-BA5D-901301F27AE2}" presName="sibTrans" presStyleCnt="0"/>
      <dgm:spPr/>
    </dgm:pt>
    <dgm:pt modelId="{928E938F-30BA-4E58-AABE-A6DE6DBBBE36}" type="pres">
      <dgm:prSet presAssocID="{5A3E1D35-D3D6-40E5-AB5D-E5051CB2097C}" presName="compNode" presStyleCnt="0"/>
      <dgm:spPr/>
    </dgm:pt>
    <dgm:pt modelId="{0EB1B11E-5911-4073-B293-0571F4AA2506}" type="pres">
      <dgm:prSet presAssocID="{5A3E1D35-D3D6-40E5-AB5D-E5051CB2097C}" presName="iconBgRect" presStyleLbl="bgShp" presStyleIdx="1" presStyleCnt="4"/>
      <dgm:spPr/>
    </dgm:pt>
    <dgm:pt modelId="{98160A1D-2154-47E0-9937-6C42ED24120C}" type="pres">
      <dgm:prSet presAssocID="{5A3E1D35-D3D6-40E5-AB5D-E5051CB2097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ork and knife"/>
        </a:ext>
      </dgm:extLst>
    </dgm:pt>
    <dgm:pt modelId="{A4325D43-54D0-4693-8C14-A72F3D88C5E2}" type="pres">
      <dgm:prSet presAssocID="{5A3E1D35-D3D6-40E5-AB5D-E5051CB2097C}" presName="spaceRect" presStyleCnt="0"/>
      <dgm:spPr/>
    </dgm:pt>
    <dgm:pt modelId="{B8D5B26F-79A5-4F3C-9953-56E2FEF9DC23}" type="pres">
      <dgm:prSet presAssocID="{5A3E1D35-D3D6-40E5-AB5D-E5051CB2097C}" presName="textRect" presStyleLbl="revTx" presStyleIdx="1" presStyleCnt="4">
        <dgm:presLayoutVars>
          <dgm:chMax val="1"/>
          <dgm:chPref val="1"/>
        </dgm:presLayoutVars>
      </dgm:prSet>
      <dgm:spPr/>
    </dgm:pt>
    <dgm:pt modelId="{7A21F1E5-10FE-4A20-A719-ADE4B6F12791}" type="pres">
      <dgm:prSet presAssocID="{D174ECAC-0997-4FA2-A764-81317879DC68}" presName="sibTrans" presStyleCnt="0"/>
      <dgm:spPr/>
    </dgm:pt>
    <dgm:pt modelId="{3001D3DE-8E01-43AB-895B-8C2CFACD58B4}" type="pres">
      <dgm:prSet presAssocID="{335ADDDB-8A74-45A4-A05D-9CB13AE618F8}" presName="compNode" presStyleCnt="0"/>
      <dgm:spPr/>
    </dgm:pt>
    <dgm:pt modelId="{039D9295-FD10-478F-AC56-D0A278BCBE1C}" type="pres">
      <dgm:prSet presAssocID="{335ADDDB-8A74-45A4-A05D-9CB13AE618F8}" presName="iconBgRect" presStyleLbl="bgShp" presStyleIdx="2" presStyleCnt="4"/>
      <dgm:spPr/>
    </dgm:pt>
    <dgm:pt modelId="{C9A140AC-EE18-48D4-80BD-05FC23CBE3C5}" type="pres">
      <dgm:prSet presAssocID="{335ADDDB-8A74-45A4-A05D-9CB13AE618F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un"/>
        </a:ext>
      </dgm:extLst>
    </dgm:pt>
    <dgm:pt modelId="{2A5ECCA0-7F25-4F2D-9C00-D6E190282A7A}" type="pres">
      <dgm:prSet presAssocID="{335ADDDB-8A74-45A4-A05D-9CB13AE618F8}" presName="spaceRect" presStyleCnt="0"/>
      <dgm:spPr/>
    </dgm:pt>
    <dgm:pt modelId="{A08E405F-F6C3-4453-BFD3-CA2646ACB78A}" type="pres">
      <dgm:prSet presAssocID="{335ADDDB-8A74-45A4-A05D-9CB13AE618F8}" presName="textRect" presStyleLbl="revTx" presStyleIdx="2" presStyleCnt="4">
        <dgm:presLayoutVars>
          <dgm:chMax val="1"/>
          <dgm:chPref val="1"/>
        </dgm:presLayoutVars>
      </dgm:prSet>
      <dgm:spPr/>
    </dgm:pt>
    <dgm:pt modelId="{6655B629-7717-4B59-96B3-C5EBD8BFC11C}" type="pres">
      <dgm:prSet presAssocID="{58AC3F85-4230-4939-B846-428815AA3E9F}" presName="sibTrans" presStyleCnt="0"/>
      <dgm:spPr/>
    </dgm:pt>
    <dgm:pt modelId="{F1CE92A3-83CD-4CFC-9D37-254DA632AD31}" type="pres">
      <dgm:prSet presAssocID="{CD6321AB-30C5-438C-ACAC-9E818479C70D}" presName="compNode" presStyleCnt="0"/>
      <dgm:spPr/>
    </dgm:pt>
    <dgm:pt modelId="{C0AFE29C-F4E2-40D9-ABCA-E1EBD0B855A1}" type="pres">
      <dgm:prSet presAssocID="{CD6321AB-30C5-438C-ACAC-9E818479C70D}" presName="iconBgRect" presStyleLbl="bgShp" presStyleIdx="3" presStyleCnt="4"/>
      <dgm:spPr/>
    </dgm:pt>
    <dgm:pt modelId="{5E63EEC4-C04E-42A9-898D-50785CD30A61}" type="pres">
      <dgm:prSet presAssocID="{CD6321AB-30C5-438C-ACAC-9E818479C70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leep"/>
        </a:ext>
      </dgm:extLst>
    </dgm:pt>
    <dgm:pt modelId="{A3A11C29-263B-4745-9C3B-9EDAE381FEF2}" type="pres">
      <dgm:prSet presAssocID="{CD6321AB-30C5-438C-ACAC-9E818479C70D}" presName="spaceRect" presStyleCnt="0"/>
      <dgm:spPr/>
    </dgm:pt>
    <dgm:pt modelId="{03982ADE-9B8C-4418-8C71-30C0FF88E216}" type="pres">
      <dgm:prSet presAssocID="{CD6321AB-30C5-438C-ACAC-9E818479C70D}" presName="textRect" presStyleLbl="revTx" presStyleIdx="3" presStyleCnt="4">
        <dgm:presLayoutVars>
          <dgm:chMax val="1"/>
          <dgm:chPref val="1"/>
        </dgm:presLayoutVars>
      </dgm:prSet>
      <dgm:spPr/>
    </dgm:pt>
  </dgm:ptLst>
  <dgm:cxnLst>
    <dgm:cxn modelId="{27F5B506-77B1-499A-9C12-A6DC0AEE3BDB}" type="presOf" srcId="{5A3E1D35-D3D6-40E5-AB5D-E5051CB2097C}" destId="{B8D5B26F-79A5-4F3C-9953-56E2FEF9DC23}" srcOrd="0" destOrd="0" presId="urn:microsoft.com/office/officeart/2018/5/layout/IconCircleLabelList"/>
    <dgm:cxn modelId="{24F7E116-02E1-4FBA-B2F5-5D269286C3E5}" srcId="{52CACFF8-72C3-423E-855F-F3BBEEC71417}" destId="{CD6321AB-30C5-438C-ACAC-9E818479C70D}" srcOrd="3" destOrd="0" parTransId="{9F27DE6B-BBF0-4317-91DB-A7F0782F5970}" sibTransId="{DE62AA92-4865-49B8-8D8A-6A7F67BD3931}"/>
    <dgm:cxn modelId="{6440C31E-1587-433D-8346-D34D0740729A}" srcId="{52CACFF8-72C3-423E-855F-F3BBEEC71417}" destId="{A1B45CD2-FD9C-4C5D-9B5E-188E8D35C1DF}" srcOrd="0" destOrd="0" parTransId="{442499C2-B3AF-4251-AC8B-7FF45D678A2E}" sibTransId="{B738897D-8A26-443D-BA5D-901301F27AE2}"/>
    <dgm:cxn modelId="{F7D2A849-1E4F-40A1-AFB1-BFF2CABA1D91}" type="presOf" srcId="{52CACFF8-72C3-423E-855F-F3BBEEC71417}" destId="{4E543849-F729-4133-96E8-4E58FCFBF4D2}" srcOrd="0" destOrd="0" presId="urn:microsoft.com/office/officeart/2018/5/layout/IconCircleLabelList"/>
    <dgm:cxn modelId="{A9DC5778-3191-42E9-B3F7-1C00B2531A4D}" srcId="{52CACFF8-72C3-423E-855F-F3BBEEC71417}" destId="{5A3E1D35-D3D6-40E5-AB5D-E5051CB2097C}" srcOrd="1" destOrd="0" parTransId="{0FDB51BA-98AF-4DC6-96F7-60D498FB0642}" sibTransId="{D174ECAC-0997-4FA2-A764-81317879DC68}"/>
    <dgm:cxn modelId="{B5EEA85A-F8CD-4019-A86E-48EDFA1D9915}" type="presOf" srcId="{335ADDDB-8A74-45A4-A05D-9CB13AE618F8}" destId="{A08E405F-F6C3-4453-BFD3-CA2646ACB78A}" srcOrd="0" destOrd="0" presId="urn:microsoft.com/office/officeart/2018/5/layout/IconCircleLabelList"/>
    <dgm:cxn modelId="{83F67C92-766E-4AEE-9FC2-C2678C51E634}" type="presOf" srcId="{A1B45CD2-FD9C-4C5D-9B5E-188E8D35C1DF}" destId="{EFF66E13-0F9A-4ACF-B426-6CBB59E2C881}" srcOrd="0" destOrd="0" presId="urn:microsoft.com/office/officeart/2018/5/layout/IconCircleLabelList"/>
    <dgm:cxn modelId="{852DD9DF-00AC-4974-8635-4E7A9736E60F}" type="presOf" srcId="{CD6321AB-30C5-438C-ACAC-9E818479C70D}" destId="{03982ADE-9B8C-4418-8C71-30C0FF88E216}" srcOrd="0" destOrd="0" presId="urn:microsoft.com/office/officeart/2018/5/layout/IconCircleLabelList"/>
    <dgm:cxn modelId="{5BC2FAF5-0322-4AA0-9991-35B06A427071}" srcId="{52CACFF8-72C3-423E-855F-F3BBEEC71417}" destId="{335ADDDB-8A74-45A4-A05D-9CB13AE618F8}" srcOrd="2" destOrd="0" parTransId="{04E57CCD-C510-4C6A-BB68-5B3E0EDE0537}" sibTransId="{58AC3F85-4230-4939-B846-428815AA3E9F}"/>
    <dgm:cxn modelId="{7D4D20AE-BD39-4C7C-94A8-F847FF4BD86E}" type="presParOf" srcId="{4E543849-F729-4133-96E8-4E58FCFBF4D2}" destId="{7D06341C-A6A6-47CA-9EDB-7997B6B8BE62}" srcOrd="0" destOrd="0" presId="urn:microsoft.com/office/officeart/2018/5/layout/IconCircleLabelList"/>
    <dgm:cxn modelId="{701FC41A-E843-49EC-9C54-7D87B4B43337}" type="presParOf" srcId="{7D06341C-A6A6-47CA-9EDB-7997B6B8BE62}" destId="{22A0AD14-9616-4C97-B2C5-1B567D607134}" srcOrd="0" destOrd="0" presId="urn:microsoft.com/office/officeart/2018/5/layout/IconCircleLabelList"/>
    <dgm:cxn modelId="{D5FBB36A-82D3-4BD4-9E6A-4CE30F50AC88}" type="presParOf" srcId="{7D06341C-A6A6-47CA-9EDB-7997B6B8BE62}" destId="{6BA192F9-8215-4077-890C-610CB69C857B}" srcOrd="1" destOrd="0" presId="urn:microsoft.com/office/officeart/2018/5/layout/IconCircleLabelList"/>
    <dgm:cxn modelId="{CEE742A0-2743-4FD6-BC74-5FF416A196E7}" type="presParOf" srcId="{7D06341C-A6A6-47CA-9EDB-7997B6B8BE62}" destId="{02A86939-F87A-496A-8C9D-154B1E2C708B}" srcOrd="2" destOrd="0" presId="urn:microsoft.com/office/officeart/2018/5/layout/IconCircleLabelList"/>
    <dgm:cxn modelId="{CF335725-34AE-4CB9-83CC-77FDBFD77C78}" type="presParOf" srcId="{7D06341C-A6A6-47CA-9EDB-7997B6B8BE62}" destId="{EFF66E13-0F9A-4ACF-B426-6CBB59E2C881}" srcOrd="3" destOrd="0" presId="urn:microsoft.com/office/officeart/2018/5/layout/IconCircleLabelList"/>
    <dgm:cxn modelId="{0C7EF669-EDB8-46CD-9737-AB9CB1C62A5F}" type="presParOf" srcId="{4E543849-F729-4133-96E8-4E58FCFBF4D2}" destId="{21706584-9C74-4D1B-9730-FD457EB2E99E}" srcOrd="1" destOrd="0" presId="urn:microsoft.com/office/officeart/2018/5/layout/IconCircleLabelList"/>
    <dgm:cxn modelId="{AFA29249-08BB-442C-B892-9F30D337353B}" type="presParOf" srcId="{4E543849-F729-4133-96E8-4E58FCFBF4D2}" destId="{928E938F-30BA-4E58-AABE-A6DE6DBBBE36}" srcOrd="2" destOrd="0" presId="urn:microsoft.com/office/officeart/2018/5/layout/IconCircleLabelList"/>
    <dgm:cxn modelId="{7C8286D2-0BC9-443F-8A4B-72348AA4C6A6}" type="presParOf" srcId="{928E938F-30BA-4E58-AABE-A6DE6DBBBE36}" destId="{0EB1B11E-5911-4073-B293-0571F4AA2506}" srcOrd="0" destOrd="0" presId="urn:microsoft.com/office/officeart/2018/5/layout/IconCircleLabelList"/>
    <dgm:cxn modelId="{4F79AC39-1548-4F21-91DA-773DF87E7A1A}" type="presParOf" srcId="{928E938F-30BA-4E58-AABE-A6DE6DBBBE36}" destId="{98160A1D-2154-47E0-9937-6C42ED24120C}" srcOrd="1" destOrd="0" presId="urn:microsoft.com/office/officeart/2018/5/layout/IconCircleLabelList"/>
    <dgm:cxn modelId="{5BD3CA3E-4EA6-4914-9F15-885A60BE5BB0}" type="presParOf" srcId="{928E938F-30BA-4E58-AABE-A6DE6DBBBE36}" destId="{A4325D43-54D0-4693-8C14-A72F3D88C5E2}" srcOrd="2" destOrd="0" presId="urn:microsoft.com/office/officeart/2018/5/layout/IconCircleLabelList"/>
    <dgm:cxn modelId="{BB3BCB4E-E891-4E0F-A0F7-7081FC463C49}" type="presParOf" srcId="{928E938F-30BA-4E58-AABE-A6DE6DBBBE36}" destId="{B8D5B26F-79A5-4F3C-9953-56E2FEF9DC23}" srcOrd="3" destOrd="0" presId="urn:microsoft.com/office/officeart/2018/5/layout/IconCircleLabelList"/>
    <dgm:cxn modelId="{56E02277-2104-4D55-AA14-270EF98EF522}" type="presParOf" srcId="{4E543849-F729-4133-96E8-4E58FCFBF4D2}" destId="{7A21F1E5-10FE-4A20-A719-ADE4B6F12791}" srcOrd="3" destOrd="0" presId="urn:microsoft.com/office/officeart/2018/5/layout/IconCircleLabelList"/>
    <dgm:cxn modelId="{941EA4D4-52A8-4149-B61A-34446E4B5AFB}" type="presParOf" srcId="{4E543849-F729-4133-96E8-4E58FCFBF4D2}" destId="{3001D3DE-8E01-43AB-895B-8C2CFACD58B4}" srcOrd="4" destOrd="0" presId="urn:microsoft.com/office/officeart/2018/5/layout/IconCircleLabelList"/>
    <dgm:cxn modelId="{7C57F340-00C3-4829-A88A-F7F955D32BF7}" type="presParOf" srcId="{3001D3DE-8E01-43AB-895B-8C2CFACD58B4}" destId="{039D9295-FD10-478F-AC56-D0A278BCBE1C}" srcOrd="0" destOrd="0" presId="urn:microsoft.com/office/officeart/2018/5/layout/IconCircleLabelList"/>
    <dgm:cxn modelId="{7826734A-AC5C-4B67-9392-4C2BD8160512}" type="presParOf" srcId="{3001D3DE-8E01-43AB-895B-8C2CFACD58B4}" destId="{C9A140AC-EE18-48D4-80BD-05FC23CBE3C5}" srcOrd="1" destOrd="0" presId="urn:microsoft.com/office/officeart/2018/5/layout/IconCircleLabelList"/>
    <dgm:cxn modelId="{C630BFD3-9536-4DBC-9E49-524830EE6FE3}" type="presParOf" srcId="{3001D3DE-8E01-43AB-895B-8C2CFACD58B4}" destId="{2A5ECCA0-7F25-4F2D-9C00-D6E190282A7A}" srcOrd="2" destOrd="0" presId="urn:microsoft.com/office/officeart/2018/5/layout/IconCircleLabelList"/>
    <dgm:cxn modelId="{9A9D81CD-AF70-4D1D-95C1-476BE81E5A53}" type="presParOf" srcId="{3001D3DE-8E01-43AB-895B-8C2CFACD58B4}" destId="{A08E405F-F6C3-4453-BFD3-CA2646ACB78A}" srcOrd="3" destOrd="0" presId="urn:microsoft.com/office/officeart/2018/5/layout/IconCircleLabelList"/>
    <dgm:cxn modelId="{0AD887C4-F6DA-45B9-B0F7-5F04DB209BBA}" type="presParOf" srcId="{4E543849-F729-4133-96E8-4E58FCFBF4D2}" destId="{6655B629-7717-4B59-96B3-C5EBD8BFC11C}" srcOrd="5" destOrd="0" presId="urn:microsoft.com/office/officeart/2018/5/layout/IconCircleLabelList"/>
    <dgm:cxn modelId="{D0DFC2E9-0E6F-4E98-B232-119A31A7859B}" type="presParOf" srcId="{4E543849-F729-4133-96E8-4E58FCFBF4D2}" destId="{F1CE92A3-83CD-4CFC-9D37-254DA632AD31}" srcOrd="6" destOrd="0" presId="urn:microsoft.com/office/officeart/2018/5/layout/IconCircleLabelList"/>
    <dgm:cxn modelId="{F25CC4F5-8DE2-48BC-949F-51E64D1E3251}" type="presParOf" srcId="{F1CE92A3-83CD-4CFC-9D37-254DA632AD31}" destId="{C0AFE29C-F4E2-40D9-ABCA-E1EBD0B855A1}" srcOrd="0" destOrd="0" presId="urn:microsoft.com/office/officeart/2018/5/layout/IconCircleLabelList"/>
    <dgm:cxn modelId="{6C172F71-F5A3-4557-A422-46EC20C21879}" type="presParOf" srcId="{F1CE92A3-83CD-4CFC-9D37-254DA632AD31}" destId="{5E63EEC4-C04E-42A9-898D-50785CD30A61}" srcOrd="1" destOrd="0" presId="urn:microsoft.com/office/officeart/2018/5/layout/IconCircleLabelList"/>
    <dgm:cxn modelId="{696FC84B-8E5C-43D3-BECB-C4C11A32E0C3}" type="presParOf" srcId="{F1CE92A3-83CD-4CFC-9D37-254DA632AD31}" destId="{A3A11C29-263B-4745-9C3B-9EDAE381FEF2}" srcOrd="2" destOrd="0" presId="urn:microsoft.com/office/officeart/2018/5/layout/IconCircleLabelList"/>
    <dgm:cxn modelId="{0E899E3D-E9EA-4886-A358-F09148D76E6A}" type="presParOf" srcId="{F1CE92A3-83CD-4CFC-9D37-254DA632AD31}" destId="{03982ADE-9B8C-4418-8C71-30C0FF88E216}"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75FF7E3-301E-4C95-8D4D-A271B6B7EF0B}"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8E4C47AB-BE4A-424C-95E8-1234E8D4848C}">
      <dgm:prSet/>
      <dgm:spPr/>
      <dgm:t>
        <a:bodyPr/>
        <a:lstStyle/>
        <a:p>
          <a:r>
            <a:rPr lang="en-GB"/>
            <a:t>Washing hands with soap after toilet/ as often as needed</a:t>
          </a:r>
          <a:endParaRPr lang="en-US"/>
        </a:p>
      </dgm:t>
    </dgm:pt>
    <dgm:pt modelId="{BC9FDA77-23CA-4330-8844-75017CB71101}" type="parTrans" cxnId="{7CAD1A25-8175-46DF-A8FF-EE239277CCAA}">
      <dgm:prSet/>
      <dgm:spPr/>
      <dgm:t>
        <a:bodyPr/>
        <a:lstStyle/>
        <a:p>
          <a:endParaRPr lang="en-US"/>
        </a:p>
      </dgm:t>
    </dgm:pt>
    <dgm:pt modelId="{88EFAC07-F171-47DB-92D7-8794F34AD207}" type="sibTrans" cxnId="{7CAD1A25-8175-46DF-A8FF-EE239277CCAA}">
      <dgm:prSet/>
      <dgm:spPr/>
      <dgm:t>
        <a:bodyPr/>
        <a:lstStyle/>
        <a:p>
          <a:endParaRPr lang="en-US"/>
        </a:p>
      </dgm:t>
    </dgm:pt>
    <dgm:pt modelId="{2F5BD382-ED40-45E0-B7E1-565509BFF19A}">
      <dgm:prSet/>
      <dgm:spPr/>
      <dgm:t>
        <a:bodyPr/>
        <a:lstStyle/>
        <a:p>
          <a:r>
            <a:rPr lang="en-GB"/>
            <a:t>Daily showers</a:t>
          </a:r>
          <a:endParaRPr lang="en-US"/>
        </a:p>
      </dgm:t>
    </dgm:pt>
    <dgm:pt modelId="{70D9D2B4-4229-42CD-A26F-96DD1425000E}" type="parTrans" cxnId="{8D90F834-3EB4-4004-92BB-C7306C30C536}">
      <dgm:prSet/>
      <dgm:spPr/>
      <dgm:t>
        <a:bodyPr/>
        <a:lstStyle/>
        <a:p>
          <a:endParaRPr lang="en-US"/>
        </a:p>
      </dgm:t>
    </dgm:pt>
    <dgm:pt modelId="{64550231-BE65-4C18-9D0F-90C0B7F54C24}" type="sibTrans" cxnId="{8D90F834-3EB4-4004-92BB-C7306C30C536}">
      <dgm:prSet/>
      <dgm:spPr/>
      <dgm:t>
        <a:bodyPr/>
        <a:lstStyle/>
        <a:p>
          <a:endParaRPr lang="en-US"/>
        </a:p>
      </dgm:t>
    </dgm:pt>
    <dgm:pt modelId="{CB8A01F5-E62D-4481-BB68-FB078CB108C0}">
      <dgm:prSet/>
      <dgm:spPr/>
      <dgm:t>
        <a:bodyPr/>
        <a:lstStyle/>
        <a:p>
          <a:r>
            <a:rPr lang="en-GB"/>
            <a:t>Brushing and flossing teeth morning and night</a:t>
          </a:r>
          <a:endParaRPr lang="en-US"/>
        </a:p>
      </dgm:t>
    </dgm:pt>
    <dgm:pt modelId="{2D9EF883-9091-4C3C-8630-672728B820EF}" type="parTrans" cxnId="{E95E0348-DF13-4AF7-81EF-4AE1D6102C92}">
      <dgm:prSet/>
      <dgm:spPr/>
      <dgm:t>
        <a:bodyPr/>
        <a:lstStyle/>
        <a:p>
          <a:endParaRPr lang="en-US"/>
        </a:p>
      </dgm:t>
    </dgm:pt>
    <dgm:pt modelId="{6E117F99-A002-4870-8710-E8C53AD48D87}" type="sibTrans" cxnId="{E95E0348-DF13-4AF7-81EF-4AE1D6102C92}">
      <dgm:prSet/>
      <dgm:spPr/>
      <dgm:t>
        <a:bodyPr/>
        <a:lstStyle/>
        <a:p>
          <a:endParaRPr lang="en-US"/>
        </a:p>
      </dgm:t>
    </dgm:pt>
    <dgm:pt modelId="{A7E2C885-5535-4FB5-81E6-83BB43004382}">
      <dgm:prSet/>
      <dgm:spPr/>
      <dgm:t>
        <a:bodyPr/>
        <a:lstStyle/>
        <a:p>
          <a:r>
            <a:rPr lang="en-GB"/>
            <a:t>Brushing hair every morning</a:t>
          </a:r>
          <a:endParaRPr lang="en-US"/>
        </a:p>
      </dgm:t>
    </dgm:pt>
    <dgm:pt modelId="{C89FD2C7-4B5D-44E1-8C24-73668F7C3BD9}" type="parTrans" cxnId="{BE26DB4B-C5F4-49AE-8353-D61FAD1F3563}">
      <dgm:prSet/>
      <dgm:spPr/>
      <dgm:t>
        <a:bodyPr/>
        <a:lstStyle/>
        <a:p>
          <a:endParaRPr lang="en-US"/>
        </a:p>
      </dgm:t>
    </dgm:pt>
    <dgm:pt modelId="{50682CFE-36B7-4139-BB9D-A94CE1A07DC5}" type="sibTrans" cxnId="{BE26DB4B-C5F4-49AE-8353-D61FAD1F3563}">
      <dgm:prSet/>
      <dgm:spPr/>
      <dgm:t>
        <a:bodyPr/>
        <a:lstStyle/>
        <a:p>
          <a:endParaRPr lang="en-US"/>
        </a:p>
      </dgm:t>
    </dgm:pt>
    <dgm:pt modelId="{05EA8FDF-EDBC-42F9-B1D0-F9CEDF3133AE}">
      <dgm:prSet/>
      <dgm:spPr/>
      <dgm:t>
        <a:bodyPr/>
        <a:lstStyle/>
        <a:p>
          <a:r>
            <a:rPr lang="en-GB"/>
            <a:t>Wearing clean clothes &amp; changing underwear every day</a:t>
          </a:r>
          <a:endParaRPr lang="en-US"/>
        </a:p>
      </dgm:t>
    </dgm:pt>
    <dgm:pt modelId="{3134AE31-4141-44C3-B576-F9A293982987}" type="parTrans" cxnId="{A169C6B7-3F1E-4EC9-8E62-DF83FDF89637}">
      <dgm:prSet/>
      <dgm:spPr/>
      <dgm:t>
        <a:bodyPr/>
        <a:lstStyle/>
        <a:p>
          <a:endParaRPr lang="en-US"/>
        </a:p>
      </dgm:t>
    </dgm:pt>
    <dgm:pt modelId="{4D1A95F8-5276-42F1-9932-60F0C33F900C}" type="sibTrans" cxnId="{A169C6B7-3F1E-4EC9-8E62-DF83FDF89637}">
      <dgm:prSet/>
      <dgm:spPr/>
      <dgm:t>
        <a:bodyPr/>
        <a:lstStyle/>
        <a:p>
          <a:endParaRPr lang="en-US"/>
        </a:p>
      </dgm:t>
    </dgm:pt>
    <dgm:pt modelId="{95AA9B5E-B4D5-46F0-95BD-32F450C01C69}">
      <dgm:prSet/>
      <dgm:spPr/>
      <dgm:t>
        <a:bodyPr/>
        <a:lstStyle/>
        <a:p>
          <a:r>
            <a:rPr lang="en-GB"/>
            <a:t>Removing make-up before bed</a:t>
          </a:r>
          <a:endParaRPr lang="en-US"/>
        </a:p>
      </dgm:t>
    </dgm:pt>
    <dgm:pt modelId="{48AD50D0-70F6-423E-8314-351ADBC19782}" type="parTrans" cxnId="{EA79E3BB-FE73-4941-81CA-09B650C5BF12}">
      <dgm:prSet/>
      <dgm:spPr/>
      <dgm:t>
        <a:bodyPr/>
        <a:lstStyle/>
        <a:p>
          <a:endParaRPr lang="en-US"/>
        </a:p>
      </dgm:t>
    </dgm:pt>
    <dgm:pt modelId="{9D554CF2-1068-4709-ADD1-55891D45201C}" type="sibTrans" cxnId="{EA79E3BB-FE73-4941-81CA-09B650C5BF12}">
      <dgm:prSet/>
      <dgm:spPr/>
      <dgm:t>
        <a:bodyPr/>
        <a:lstStyle/>
        <a:p>
          <a:endParaRPr lang="en-US"/>
        </a:p>
      </dgm:t>
    </dgm:pt>
    <dgm:pt modelId="{9F7019B6-F37F-47D5-870B-8C96C6E90136}">
      <dgm:prSet/>
      <dgm:spPr/>
      <dgm:t>
        <a:bodyPr/>
        <a:lstStyle/>
        <a:p>
          <a:r>
            <a:rPr lang="en-GB"/>
            <a:t>Trimming hair and nails regularly</a:t>
          </a:r>
          <a:endParaRPr lang="en-US"/>
        </a:p>
      </dgm:t>
    </dgm:pt>
    <dgm:pt modelId="{5239392F-2DAB-4DBD-BE24-EC3E009E6461}" type="parTrans" cxnId="{EE7DE259-D376-4365-983F-0BC6E0F13EE1}">
      <dgm:prSet/>
      <dgm:spPr/>
      <dgm:t>
        <a:bodyPr/>
        <a:lstStyle/>
        <a:p>
          <a:endParaRPr lang="en-US"/>
        </a:p>
      </dgm:t>
    </dgm:pt>
    <dgm:pt modelId="{01438709-5DF9-47D6-BB65-6DAA8A53B763}" type="sibTrans" cxnId="{EE7DE259-D376-4365-983F-0BC6E0F13EE1}">
      <dgm:prSet/>
      <dgm:spPr/>
      <dgm:t>
        <a:bodyPr/>
        <a:lstStyle/>
        <a:p>
          <a:endParaRPr lang="en-US"/>
        </a:p>
      </dgm:t>
    </dgm:pt>
    <dgm:pt modelId="{EF9C47D2-8786-40A4-ADC7-14D9DDFE8A84}" type="pres">
      <dgm:prSet presAssocID="{D75FF7E3-301E-4C95-8D4D-A271B6B7EF0B}" presName="vert0" presStyleCnt="0">
        <dgm:presLayoutVars>
          <dgm:dir/>
          <dgm:animOne val="branch"/>
          <dgm:animLvl val="lvl"/>
        </dgm:presLayoutVars>
      </dgm:prSet>
      <dgm:spPr/>
    </dgm:pt>
    <dgm:pt modelId="{30480852-94FB-4769-B034-B645310CD333}" type="pres">
      <dgm:prSet presAssocID="{8E4C47AB-BE4A-424C-95E8-1234E8D4848C}" presName="thickLine" presStyleLbl="alignNode1" presStyleIdx="0" presStyleCnt="7"/>
      <dgm:spPr/>
    </dgm:pt>
    <dgm:pt modelId="{4756F425-3391-4FB7-A273-BD943F6CEDCD}" type="pres">
      <dgm:prSet presAssocID="{8E4C47AB-BE4A-424C-95E8-1234E8D4848C}" presName="horz1" presStyleCnt="0"/>
      <dgm:spPr/>
    </dgm:pt>
    <dgm:pt modelId="{FF458255-6664-45DB-8AC6-D1F4CE430BE3}" type="pres">
      <dgm:prSet presAssocID="{8E4C47AB-BE4A-424C-95E8-1234E8D4848C}" presName="tx1" presStyleLbl="revTx" presStyleIdx="0" presStyleCnt="7"/>
      <dgm:spPr/>
    </dgm:pt>
    <dgm:pt modelId="{9249D339-7A4E-4459-BC78-03ECD6D38D84}" type="pres">
      <dgm:prSet presAssocID="{8E4C47AB-BE4A-424C-95E8-1234E8D4848C}" presName="vert1" presStyleCnt="0"/>
      <dgm:spPr/>
    </dgm:pt>
    <dgm:pt modelId="{B1F1F332-373D-4C3A-8C70-CFA12ABA8C5B}" type="pres">
      <dgm:prSet presAssocID="{2F5BD382-ED40-45E0-B7E1-565509BFF19A}" presName="thickLine" presStyleLbl="alignNode1" presStyleIdx="1" presStyleCnt="7"/>
      <dgm:spPr/>
    </dgm:pt>
    <dgm:pt modelId="{1090B50A-45FB-4D1B-95ED-A2CE75C2A61B}" type="pres">
      <dgm:prSet presAssocID="{2F5BD382-ED40-45E0-B7E1-565509BFF19A}" presName="horz1" presStyleCnt="0"/>
      <dgm:spPr/>
    </dgm:pt>
    <dgm:pt modelId="{929B5255-3A3C-4C4C-957E-CF1BA3A6BB2A}" type="pres">
      <dgm:prSet presAssocID="{2F5BD382-ED40-45E0-B7E1-565509BFF19A}" presName="tx1" presStyleLbl="revTx" presStyleIdx="1" presStyleCnt="7"/>
      <dgm:spPr/>
    </dgm:pt>
    <dgm:pt modelId="{BC721AB1-6A3A-47E3-B2AF-FD92250FACC7}" type="pres">
      <dgm:prSet presAssocID="{2F5BD382-ED40-45E0-B7E1-565509BFF19A}" presName="vert1" presStyleCnt="0"/>
      <dgm:spPr/>
    </dgm:pt>
    <dgm:pt modelId="{C72427A9-7E79-4AA4-BCA3-34D47E7EFEBA}" type="pres">
      <dgm:prSet presAssocID="{CB8A01F5-E62D-4481-BB68-FB078CB108C0}" presName="thickLine" presStyleLbl="alignNode1" presStyleIdx="2" presStyleCnt="7"/>
      <dgm:spPr/>
    </dgm:pt>
    <dgm:pt modelId="{BD735C69-22AC-4067-8391-8DA3AF89C9E8}" type="pres">
      <dgm:prSet presAssocID="{CB8A01F5-E62D-4481-BB68-FB078CB108C0}" presName="horz1" presStyleCnt="0"/>
      <dgm:spPr/>
    </dgm:pt>
    <dgm:pt modelId="{ED287AD6-F3C6-49A1-A1B2-AA64946DF228}" type="pres">
      <dgm:prSet presAssocID="{CB8A01F5-E62D-4481-BB68-FB078CB108C0}" presName="tx1" presStyleLbl="revTx" presStyleIdx="2" presStyleCnt="7"/>
      <dgm:spPr/>
    </dgm:pt>
    <dgm:pt modelId="{CDF8D6EA-EBE9-4AA6-A9BB-B024A591B689}" type="pres">
      <dgm:prSet presAssocID="{CB8A01F5-E62D-4481-BB68-FB078CB108C0}" presName="vert1" presStyleCnt="0"/>
      <dgm:spPr/>
    </dgm:pt>
    <dgm:pt modelId="{0CEEAD5A-2154-4266-AC70-9BB79231BF97}" type="pres">
      <dgm:prSet presAssocID="{A7E2C885-5535-4FB5-81E6-83BB43004382}" presName="thickLine" presStyleLbl="alignNode1" presStyleIdx="3" presStyleCnt="7"/>
      <dgm:spPr/>
    </dgm:pt>
    <dgm:pt modelId="{B65521E1-4DE8-4E33-A7D3-51D434F9D82D}" type="pres">
      <dgm:prSet presAssocID="{A7E2C885-5535-4FB5-81E6-83BB43004382}" presName="horz1" presStyleCnt="0"/>
      <dgm:spPr/>
    </dgm:pt>
    <dgm:pt modelId="{778F270F-6690-4F71-9D5E-827B05F43BD6}" type="pres">
      <dgm:prSet presAssocID="{A7E2C885-5535-4FB5-81E6-83BB43004382}" presName="tx1" presStyleLbl="revTx" presStyleIdx="3" presStyleCnt="7"/>
      <dgm:spPr/>
    </dgm:pt>
    <dgm:pt modelId="{67828AC7-E3B5-487E-8BDA-AB621CDEEDBF}" type="pres">
      <dgm:prSet presAssocID="{A7E2C885-5535-4FB5-81E6-83BB43004382}" presName="vert1" presStyleCnt="0"/>
      <dgm:spPr/>
    </dgm:pt>
    <dgm:pt modelId="{1F328976-80CB-4139-8A2F-4CD61CF389EB}" type="pres">
      <dgm:prSet presAssocID="{05EA8FDF-EDBC-42F9-B1D0-F9CEDF3133AE}" presName="thickLine" presStyleLbl="alignNode1" presStyleIdx="4" presStyleCnt="7"/>
      <dgm:spPr/>
    </dgm:pt>
    <dgm:pt modelId="{F57152C1-B481-458F-A25A-7513A0CB358A}" type="pres">
      <dgm:prSet presAssocID="{05EA8FDF-EDBC-42F9-B1D0-F9CEDF3133AE}" presName="horz1" presStyleCnt="0"/>
      <dgm:spPr/>
    </dgm:pt>
    <dgm:pt modelId="{2BA9E11F-89F5-4038-BC80-44800B18729B}" type="pres">
      <dgm:prSet presAssocID="{05EA8FDF-EDBC-42F9-B1D0-F9CEDF3133AE}" presName="tx1" presStyleLbl="revTx" presStyleIdx="4" presStyleCnt="7"/>
      <dgm:spPr/>
    </dgm:pt>
    <dgm:pt modelId="{34543FAF-AF93-4661-ADE7-A652CDE4D8BE}" type="pres">
      <dgm:prSet presAssocID="{05EA8FDF-EDBC-42F9-B1D0-F9CEDF3133AE}" presName="vert1" presStyleCnt="0"/>
      <dgm:spPr/>
    </dgm:pt>
    <dgm:pt modelId="{55D4CCC4-CD40-422F-B94D-BB43A00FF275}" type="pres">
      <dgm:prSet presAssocID="{95AA9B5E-B4D5-46F0-95BD-32F450C01C69}" presName="thickLine" presStyleLbl="alignNode1" presStyleIdx="5" presStyleCnt="7"/>
      <dgm:spPr/>
    </dgm:pt>
    <dgm:pt modelId="{D139555A-237C-456C-A602-840034F84F28}" type="pres">
      <dgm:prSet presAssocID="{95AA9B5E-B4D5-46F0-95BD-32F450C01C69}" presName="horz1" presStyleCnt="0"/>
      <dgm:spPr/>
    </dgm:pt>
    <dgm:pt modelId="{55F95846-F1AD-410A-ABD7-21E040E8169D}" type="pres">
      <dgm:prSet presAssocID="{95AA9B5E-B4D5-46F0-95BD-32F450C01C69}" presName="tx1" presStyleLbl="revTx" presStyleIdx="5" presStyleCnt="7"/>
      <dgm:spPr/>
    </dgm:pt>
    <dgm:pt modelId="{F88F9C34-95B6-4EC2-AD38-90C6973C9B5C}" type="pres">
      <dgm:prSet presAssocID="{95AA9B5E-B4D5-46F0-95BD-32F450C01C69}" presName="vert1" presStyleCnt="0"/>
      <dgm:spPr/>
    </dgm:pt>
    <dgm:pt modelId="{0A755837-2C86-45B1-846F-A1A7AD21B8A3}" type="pres">
      <dgm:prSet presAssocID="{9F7019B6-F37F-47D5-870B-8C96C6E90136}" presName="thickLine" presStyleLbl="alignNode1" presStyleIdx="6" presStyleCnt="7"/>
      <dgm:spPr/>
    </dgm:pt>
    <dgm:pt modelId="{752D191F-D84A-4D66-8ABF-0AF9517105ED}" type="pres">
      <dgm:prSet presAssocID="{9F7019B6-F37F-47D5-870B-8C96C6E90136}" presName="horz1" presStyleCnt="0"/>
      <dgm:spPr/>
    </dgm:pt>
    <dgm:pt modelId="{80F687B9-3AC3-4F83-AE2C-B88F24092EDE}" type="pres">
      <dgm:prSet presAssocID="{9F7019B6-F37F-47D5-870B-8C96C6E90136}" presName="tx1" presStyleLbl="revTx" presStyleIdx="6" presStyleCnt="7"/>
      <dgm:spPr/>
    </dgm:pt>
    <dgm:pt modelId="{099DB440-55D4-457E-82A6-96064BF433D8}" type="pres">
      <dgm:prSet presAssocID="{9F7019B6-F37F-47D5-870B-8C96C6E90136}" presName="vert1" presStyleCnt="0"/>
      <dgm:spPr/>
    </dgm:pt>
  </dgm:ptLst>
  <dgm:cxnLst>
    <dgm:cxn modelId="{7CAD1A25-8175-46DF-A8FF-EE239277CCAA}" srcId="{D75FF7E3-301E-4C95-8D4D-A271B6B7EF0B}" destId="{8E4C47AB-BE4A-424C-95E8-1234E8D4848C}" srcOrd="0" destOrd="0" parTransId="{BC9FDA77-23CA-4330-8844-75017CB71101}" sibTransId="{88EFAC07-F171-47DB-92D7-8794F34AD207}"/>
    <dgm:cxn modelId="{A4EFFB33-B550-4626-B1C7-563BC75BD7AB}" type="presOf" srcId="{CB8A01F5-E62D-4481-BB68-FB078CB108C0}" destId="{ED287AD6-F3C6-49A1-A1B2-AA64946DF228}" srcOrd="0" destOrd="0" presId="urn:microsoft.com/office/officeart/2008/layout/LinedList"/>
    <dgm:cxn modelId="{8D90F834-3EB4-4004-92BB-C7306C30C536}" srcId="{D75FF7E3-301E-4C95-8D4D-A271B6B7EF0B}" destId="{2F5BD382-ED40-45E0-B7E1-565509BFF19A}" srcOrd="1" destOrd="0" parTransId="{70D9D2B4-4229-42CD-A26F-96DD1425000E}" sibTransId="{64550231-BE65-4C18-9D0F-90C0B7F54C24}"/>
    <dgm:cxn modelId="{E95E0348-DF13-4AF7-81EF-4AE1D6102C92}" srcId="{D75FF7E3-301E-4C95-8D4D-A271B6B7EF0B}" destId="{CB8A01F5-E62D-4481-BB68-FB078CB108C0}" srcOrd="2" destOrd="0" parTransId="{2D9EF883-9091-4C3C-8630-672728B820EF}" sibTransId="{6E117F99-A002-4870-8710-E8C53AD48D87}"/>
    <dgm:cxn modelId="{BE26DB4B-C5F4-49AE-8353-D61FAD1F3563}" srcId="{D75FF7E3-301E-4C95-8D4D-A271B6B7EF0B}" destId="{A7E2C885-5535-4FB5-81E6-83BB43004382}" srcOrd="3" destOrd="0" parTransId="{C89FD2C7-4B5D-44E1-8C24-73668F7C3BD9}" sibTransId="{50682CFE-36B7-4139-BB9D-A94CE1A07DC5}"/>
    <dgm:cxn modelId="{EE7DE259-D376-4365-983F-0BC6E0F13EE1}" srcId="{D75FF7E3-301E-4C95-8D4D-A271B6B7EF0B}" destId="{9F7019B6-F37F-47D5-870B-8C96C6E90136}" srcOrd="6" destOrd="0" parTransId="{5239392F-2DAB-4DBD-BE24-EC3E009E6461}" sibTransId="{01438709-5DF9-47D6-BB65-6DAA8A53B763}"/>
    <dgm:cxn modelId="{7D485E8A-2451-4CD3-B391-96512F3C03EC}" type="presOf" srcId="{8E4C47AB-BE4A-424C-95E8-1234E8D4848C}" destId="{FF458255-6664-45DB-8AC6-D1F4CE430BE3}" srcOrd="0" destOrd="0" presId="urn:microsoft.com/office/officeart/2008/layout/LinedList"/>
    <dgm:cxn modelId="{67CE0E9A-B2C3-465A-9A43-957DE1BA3559}" type="presOf" srcId="{2F5BD382-ED40-45E0-B7E1-565509BFF19A}" destId="{929B5255-3A3C-4C4C-957E-CF1BA3A6BB2A}" srcOrd="0" destOrd="0" presId="urn:microsoft.com/office/officeart/2008/layout/LinedList"/>
    <dgm:cxn modelId="{C67BEAB5-FE66-4101-A414-7E0A90E9C873}" type="presOf" srcId="{95AA9B5E-B4D5-46F0-95BD-32F450C01C69}" destId="{55F95846-F1AD-410A-ABD7-21E040E8169D}" srcOrd="0" destOrd="0" presId="urn:microsoft.com/office/officeart/2008/layout/LinedList"/>
    <dgm:cxn modelId="{A169C6B7-3F1E-4EC9-8E62-DF83FDF89637}" srcId="{D75FF7E3-301E-4C95-8D4D-A271B6B7EF0B}" destId="{05EA8FDF-EDBC-42F9-B1D0-F9CEDF3133AE}" srcOrd="4" destOrd="0" parTransId="{3134AE31-4141-44C3-B576-F9A293982987}" sibTransId="{4D1A95F8-5276-42F1-9932-60F0C33F900C}"/>
    <dgm:cxn modelId="{EA79E3BB-FE73-4941-81CA-09B650C5BF12}" srcId="{D75FF7E3-301E-4C95-8D4D-A271B6B7EF0B}" destId="{95AA9B5E-B4D5-46F0-95BD-32F450C01C69}" srcOrd="5" destOrd="0" parTransId="{48AD50D0-70F6-423E-8314-351ADBC19782}" sibTransId="{9D554CF2-1068-4709-ADD1-55891D45201C}"/>
    <dgm:cxn modelId="{CAF868CC-59EA-43FD-B4D0-2E3F85E3E73C}" type="presOf" srcId="{A7E2C885-5535-4FB5-81E6-83BB43004382}" destId="{778F270F-6690-4F71-9D5E-827B05F43BD6}" srcOrd="0" destOrd="0" presId="urn:microsoft.com/office/officeart/2008/layout/LinedList"/>
    <dgm:cxn modelId="{A74686E3-4DF6-4CF1-B483-67C917B94D18}" type="presOf" srcId="{D75FF7E3-301E-4C95-8D4D-A271B6B7EF0B}" destId="{EF9C47D2-8786-40A4-ADC7-14D9DDFE8A84}" srcOrd="0" destOrd="0" presId="urn:microsoft.com/office/officeart/2008/layout/LinedList"/>
    <dgm:cxn modelId="{D67461F4-1BDC-4374-B26E-58013223E57C}" type="presOf" srcId="{05EA8FDF-EDBC-42F9-B1D0-F9CEDF3133AE}" destId="{2BA9E11F-89F5-4038-BC80-44800B18729B}" srcOrd="0" destOrd="0" presId="urn:microsoft.com/office/officeart/2008/layout/LinedList"/>
    <dgm:cxn modelId="{6F6A81FE-A8F3-4DDD-8F48-4076CB207DBD}" type="presOf" srcId="{9F7019B6-F37F-47D5-870B-8C96C6E90136}" destId="{80F687B9-3AC3-4F83-AE2C-B88F24092EDE}" srcOrd="0" destOrd="0" presId="urn:microsoft.com/office/officeart/2008/layout/LinedList"/>
    <dgm:cxn modelId="{017FA119-D497-4975-BD64-15E5E98B3F3E}" type="presParOf" srcId="{EF9C47D2-8786-40A4-ADC7-14D9DDFE8A84}" destId="{30480852-94FB-4769-B034-B645310CD333}" srcOrd="0" destOrd="0" presId="urn:microsoft.com/office/officeart/2008/layout/LinedList"/>
    <dgm:cxn modelId="{28DB57E6-83DF-48D2-9276-BFE71C1FDC91}" type="presParOf" srcId="{EF9C47D2-8786-40A4-ADC7-14D9DDFE8A84}" destId="{4756F425-3391-4FB7-A273-BD943F6CEDCD}" srcOrd="1" destOrd="0" presId="urn:microsoft.com/office/officeart/2008/layout/LinedList"/>
    <dgm:cxn modelId="{1BD7B2B0-9EA2-4B77-B1AA-D0EBD79C2F10}" type="presParOf" srcId="{4756F425-3391-4FB7-A273-BD943F6CEDCD}" destId="{FF458255-6664-45DB-8AC6-D1F4CE430BE3}" srcOrd="0" destOrd="0" presId="urn:microsoft.com/office/officeart/2008/layout/LinedList"/>
    <dgm:cxn modelId="{E1D6BC8C-FE93-49CF-A6F0-3545952C969F}" type="presParOf" srcId="{4756F425-3391-4FB7-A273-BD943F6CEDCD}" destId="{9249D339-7A4E-4459-BC78-03ECD6D38D84}" srcOrd="1" destOrd="0" presId="urn:microsoft.com/office/officeart/2008/layout/LinedList"/>
    <dgm:cxn modelId="{2FF7D8E9-287A-4AC4-BAEF-94AEB8009B3B}" type="presParOf" srcId="{EF9C47D2-8786-40A4-ADC7-14D9DDFE8A84}" destId="{B1F1F332-373D-4C3A-8C70-CFA12ABA8C5B}" srcOrd="2" destOrd="0" presId="urn:microsoft.com/office/officeart/2008/layout/LinedList"/>
    <dgm:cxn modelId="{99107A83-99A0-4A7E-B835-244424B4118B}" type="presParOf" srcId="{EF9C47D2-8786-40A4-ADC7-14D9DDFE8A84}" destId="{1090B50A-45FB-4D1B-95ED-A2CE75C2A61B}" srcOrd="3" destOrd="0" presId="urn:microsoft.com/office/officeart/2008/layout/LinedList"/>
    <dgm:cxn modelId="{8E3FE7D8-4172-48F6-AF3F-8D4DADACAF4B}" type="presParOf" srcId="{1090B50A-45FB-4D1B-95ED-A2CE75C2A61B}" destId="{929B5255-3A3C-4C4C-957E-CF1BA3A6BB2A}" srcOrd="0" destOrd="0" presId="urn:microsoft.com/office/officeart/2008/layout/LinedList"/>
    <dgm:cxn modelId="{A8BDEBF7-24B5-4588-9A2A-51DF22C49BB3}" type="presParOf" srcId="{1090B50A-45FB-4D1B-95ED-A2CE75C2A61B}" destId="{BC721AB1-6A3A-47E3-B2AF-FD92250FACC7}" srcOrd="1" destOrd="0" presId="urn:microsoft.com/office/officeart/2008/layout/LinedList"/>
    <dgm:cxn modelId="{0EBCA53C-0951-4FC0-9740-A238C5C52DFB}" type="presParOf" srcId="{EF9C47D2-8786-40A4-ADC7-14D9DDFE8A84}" destId="{C72427A9-7E79-4AA4-BCA3-34D47E7EFEBA}" srcOrd="4" destOrd="0" presId="urn:microsoft.com/office/officeart/2008/layout/LinedList"/>
    <dgm:cxn modelId="{540432FF-306B-44F7-9A0A-CBB8E2632899}" type="presParOf" srcId="{EF9C47D2-8786-40A4-ADC7-14D9DDFE8A84}" destId="{BD735C69-22AC-4067-8391-8DA3AF89C9E8}" srcOrd="5" destOrd="0" presId="urn:microsoft.com/office/officeart/2008/layout/LinedList"/>
    <dgm:cxn modelId="{253E56D7-24CD-429C-89DB-5804520EA891}" type="presParOf" srcId="{BD735C69-22AC-4067-8391-8DA3AF89C9E8}" destId="{ED287AD6-F3C6-49A1-A1B2-AA64946DF228}" srcOrd="0" destOrd="0" presId="urn:microsoft.com/office/officeart/2008/layout/LinedList"/>
    <dgm:cxn modelId="{508C9891-F5A8-4364-84C6-AAA794BB1E38}" type="presParOf" srcId="{BD735C69-22AC-4067-8391-8DA3AF89C9E8}" destId="{CDF8D6EA-EBE9-4AA6-A9BB-B024A591B689}" srcOrd="1" destOrd="0" presId="urn:microsoft.com/office/officeart/2008/layout/LinedList"/>
    <dgm:cxn modelId="{8D72F4DC-9E59-4C3E-9306-E67A7F89C857}" type="presParOf" srcId="{EF9C47D2-8786-40A4-ADC7-14D9DDFE8A84}" destId="{0CEEAD5A-2154-4266-AC70-9BB79231BF97}" srcOrd="6" destOrd="0" presId="urn:microsoft.com/office/officeart/2008/layout/LinedList"/>
    <dgm:cxn modelId="{87F9B9DC-3AFF-410D-B604-4A10CE88382F}" type="presParOf" srcId="{EF9C47D2-8786-40A4-ADC7-14D9DDFE8A84}" destId="{B65521E1-4DE8-4E33-A7D3-51D434F9D82D}" srcOrd="7" destOrd="0" presId="urn:microsoft.com/office/officeart/2008/layout/LinedList"/>
    <dgm:cxn modelId="{F021CE93-C8D0-42D1-AA9F-DEBFB8D59B01}" type="presParOf" srcId="{B65521E1-4DE8-4E33-A7D3-51D434F9D82D}" destId="{778F270F-6690-4F71-9D5E-827B05F43BD6}" srcOrd="0" destOrd="0" presId="urn:microsoft.com/office/officeart/2008/layout/LinedList"/>
    <dgm:cxn modelId="{6A6316AE-8A52-418E-8B90-C2E5478E9E41}" type="presParOf" srcId="{B65521E1-4DE8-4E33-A7D3-51D434F9D82D}" destId="{67828AC7-E3B5-487E-8BDA-AB621CDEEDBF}" srcOrd="1" destOrd="0" presId="urn:microsoft.com/office/officeart/2008/layout/LinedList"/>
    <dgm:cxn modelId="{56701BAB-B2BE-49D8-88DD-6E286FF7A39C}" type="presParOf" srcId="{EF9C47D2-8786-40A4-ADC7-14D9DDFE8A84}" destId="{1F328976-80CB-4139-8A2F-4CD61CF389EB}" srcOrd="8" destOrd="0" presId="urn:microsoft.com/office/officeart/2008/layout/LinedList"/>
    <dgm:cxn modelId="{12138860-2640-4F0D-BBBB-177EADD573D5}" type="presParOf" srcId="{EF9C47D2-8786-40A4-ADC7-14D9DDFE8A84}" destId="{F57152C1-B481-458F-A25A-7513A0CB358A}" srcOrd="9" destOrd="0" presId="urn:microsoft.com/office/officeart/2008/layout/LinedList"/>
    <dgm:cxn modelId="{F0BA2B4E-93B4-4213-A07D-9EACA62D3CF8}" type="presParOf" srcId="{F57152C1-B481-458F-A25A-7513A0CB358A}" destId="{2BA9E11F-89F5-4038-BC80-44800B18729B}" srcOrd="0" destOrd="0" presId="urn:microsoft.com/office/officeart/2008/layout/LinedList"/>
    <dgm:cxn modelId="{FC1D0560-E25D-4F0B-8F9A-56A3BF01D689}" type="presParOf" srcId="{F57152C1-B481-458F-A25A-7513A0CB358A}" destId="{34543FAF-AF93-4661-ADE7-A652CDE4D8BE}" srcOrd="1" destOrd="0" presId="urn:microsoft.com/office/officeart/2008/layout/LinedList"/>
    <dgm:cxn modelId="{D491E3DD-E1C2-424A-82FA-D8A98EF40F3A}" type="presParOf" srcId="{EF9C47D2-8786-40A4-ADC7-14D9DDFE8A84}" destId="{55D4CCC4-CD40-422F-B94D-BB43A00FF275}" srcOrd="10" destOrd="0" presId="urn:microsoft.com/office/officeart/2008/layout/LinedList"/>
    <dgm:cxn modelId="{B30019A8-74E6-4F43-8FE0-C6C5FEE93702}" type="presParOf" srcId="{EF9C47D2-8786-40A4-ADC7-14D9DDFE8A84}" destId="{D139555A-237C-456C-A602-840034F84F28}" srcOrd="11" destOrd="0" presId="urn:microsoft.com/office/officeart/2008/layout/LinedList"/>
    <dgm:cxn modelId="{966F89BA-F061-4084-ADF4-769D6AF395CB}" type="presParOf" srcId="{D139555A-237C-456C-A602-840034F84F28}" destId="{55F95846-F1AD-410A-ABD7-21E040E8169D}" srcOrd="0" destOrd="0" presId="urn:microsoft.com/office/officeart/2008/layout/LinedList"/>
    <dgm:cxn modelId="{52958FE3-51AF-46F2-B663-FA9B4F05E0EB}" type="presParOf" srcId="{D139555A-237C-456C-A602-840034F84F28}" destId="{F88F9C34-95B6-4EC2-AD38-90C6973C9B5C}" srcOrd="1" destOrd="0" presId="urn:microsoft.com/office/officeart/2008/layout/LinedList"/>
    <dgm:cxn modelId="{7D0DC6A0-2188-4412-85D3-F113F18511B9}" type="presParOf" srcId="{EF9C47D2-8786-40A4-ADC7-14D9DDFE8A84}" destId="{0A755837-2C86-45B1-846F-A1A7AD21B8A3}" srcOrd="12" destOrd="0" presId="urn:microsoft.com/office/officeart/2008/layout/LinedList"/>
    <dgm:cxn modelId="{B6CEA09D-A5F7-49C1-B9A5-79AF960DC908}" type="presParOf" srcId="{EF9C47D2-8786-40A4-ADC7-14D9DDFE8A84}" destId="{752D191F-D84A-4D66-8ABF-0AF9517105ED}" srcOrd="13" destOrd="0" presId="urn:microsoft.com/office/officeart/2008/layout/LinedList"/>
    <dgm:cxn modelId="{E1BBAA58-CA3C-4958-A032-2615BDA1CB81}" type="presParOf" srcId="{752D191F-D84A-4D66-8ABF-0AF9517105ED}" destId="{80F687B9-3AC3-4F83-AE2C-B88F24092EDE}" srcOrd="0" destOrd="0" presId="urn:microsoft.com/office/officeart/2008/layout/LinedList"/>
    <dgm:cxn modelId="{AA5A51D4-9700-4BD8-A16F-15691EC7597A}" type="presParOf" srcId="{752D191F-D84A-4D66-8ABF-0AF9517105ED}" destId="{099DB440-55D4-457E-82A6-96064BF433D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0A51EBF-96FB-4426-9C61-4A11CC39BDF6}"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BE36AC0-00B7-4F7F-9770-3388F5433169}">
      <dgm:prSet/>
      <dgm:spPr/>
      <dgm:t>
        <a:bodyPr/>
        <a:lstStyle/>
        <a:p>
          <a:pPr>
            <a:lnSpc>
              <a:spcPct val="100000"/>
            </a:lnSpc>
          </a:pPr>
          <a:r>
            <a:rPr lang="en-GB"/>
            <a:t>Exercise - 60 minutes physical activity per day (walking, sports, taking the stairs, gym etc.)</a:t>
          </a:r>
          <a:endParaRPr lang="en-US"/>
        </a:p>
      </dgm:t>
    </dgm:pt>
    <dgm:pt modelId="{0A5AB8B7-67FA-4C69-A4DF-8DA196237A0D}" type="parTrans" cxnId="{2A6F8EAA-525D-45DE-8EFA-83883E659559}">
      <dgm:prSet/>
      <dgm:spPr/>
      <dgm:t>
        <a:bodyPr/>
        <a:lstStyle/>
        <a:p>
          <a:endParaRPr lang="en-US"/>
        </a:p>
      </dgm:t>
    </dgm:pt>
    <dgm:pt modelId="{EEEF4901-AF08-4F28-8617-6C8A353E8071}" type="sibTrans" cxnId="{2A6F8EAA-525D-45DE-8EFA-83883E659559}">
      <dgm:prSet/>
      <dgm:spPr/>
      <dgm:t>
        <a:bodyPr/>
        <a:lstStyle/>
        <a:p>
          <a:endParaRPr lang="en-US"/>
        </a:p>
      </dgm:t>
    </dgm:pt>
    <dgm:pt modelId="{290A1AA9-E001-4288-9553-EE37BF7D630F}">
      <dgm:prSet/>
      <dgm:spPr/>
      <dgm:t>
        <a:bodyPr/>
        <a:lstStyle/>
        <a:p>
          <a:pPr>
            <a:lnSpc>
              <a:spcPct val="100000"/>
            </a:lnSpc>
          </a:pPr>
          <a:r>
            <a:rPr lang="en-GB"/>
            <a:t>Sleep – 8-10 hours sleep per night</a:t>
          </a:r>
          <a:endParaRPr lang="en-US"/>
        </a:p>
      </dgm:t>
    </dgm:pt>
    <dgm:pt modelId="{CE232132-D5CF-430E-B901-2B787D0FE8FC}" type="parTrans" cxnId="{D7D77215-7BF4-45EB-B74D-218078107EC2}">
      <dgm:prSet/>
      <dgm:spPr/>
      <dgm:t>
        <a:bodyPr/>
        <a:lstStyle/>
        <a:p>
          <a:endParaRPr lang="en-US"/>
        </a:p>
      </dgm:t>
    </dgm:pt>
    <dgm:pt modelId="{DABE8291-ADD0-41EE-B132-037A698EF97E}" type="sibTrans" cxnId="{D7D77215-7BF4-45EB-B74D-218078107EC2}">
      <dgm:prSet/>
      <dgm:spPr/>
      <dgm:t>
        <a:bodyPr/>
        <a:lstStyle/>
        <a:p>
          <a:endParaRPr lang="en-US"/>
        </a:p>
      </dgm:t>
    </dgm:pt>
    <dgm:pt modelId="{578D13D6-4368-4C17-B454-2450E5DC2DAA}" type="pres">
      <dgm:prSet presAssocID="{40A51EBF-96FB-4426-9C61-4A11CC39BDF6}" presName="root" presStyleCnt="0">
        <dgm:presLayoutVars>
          <dgm:dir/>
          <dgm:resizeHandles val="exact"/>
        </dgm:presLayoutVars>
      </dgm:prSet>
      <dgm:spPr/>
    </dgm:pt>
    <dgm:pt modelId="{54AEB03B-18B5-4120-A01D-6DB0283B31AA}" type="pres">
      <dgm:prSet presAssocID="{0BE36AC0-00B7-4F7F-9770-3388F5433169}" presName="compNode" presStyleCnt="0"/>
      <dgm:spPr/>
    </dgm:pt>
    <dgm:pt modelId="{AFD2FD57-B650-4F1D-8F95-269644B0227F}" type="pres">
      <dgm:prSet presAssocID="{0BE36AC0-00B7-4F7F-9770-3388F543316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un"/>
        </a:ext>
      </dgm:extLst>
    </dgm:pt>
    <dgm:pt modelId="{E0F66E52-0763-49F9-8166-D96F8CDF5EE7}" type="pres">
      <dgm:prSet presAssocID="{0BE36AC0-00B7-4F7F-9770-3388F5433169}" presName="spaceRect" presStyleCnt="0"/>
      <dgm:spPr/>
    </dgm:pt>
    <dgm:pt modelId="{655FFEBF-01AF-4479-A5D2-BAA1D5B81261}" type="pres">
      <dgm:prSet presAssocID="{0BE36AC0-00B7-4F7F-9770-3388F5433169}" presName="textRect" presStyleLbl="revTx" presStyleIdx="0" presStyleCnt="2">
        <dgm:presLayoutVars>
          <dgm:chMax val="1"/>
          <dgm:chPref val="1"/>
        </dgm:presLayoutVars>
      </dgm:prSet>
      <dgm:spPr/>
    </dgm:pt>
    <dgm:pt modelId="{944909C1-E750-49B2-A1C5-3367B23593F0}" type="pres">
      <dgm:prSet presAssocID="{EEEF4901-AF08-4F28-8617-6C8A353E8071}" presName="sibTrans" presStyleCnt="0"/>
      <dgm:spPr/>
    </dgm:pt>
    <dgm:pt modelId="{DBDA4C89-C427-4770-9894-E0FA25A58450}" type="pres">
      <dgm:prSet presAssocID="{290A1AA9-E001-4288-9553-EE37BF7D630F}" presName="compNode" presStyleCnt="0"/>
      <dgm:spPr/>
    </dgm:pt>
    <dgm:pt modelId="{F39B681D-80F0-4BE8-A917-84EDBEBD8446}" type="pres">
      <dgm:prSet presAssocID="{290A1AA9-E001-4288-9553-EE37BF7D630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ed"/>
        </a:ext>
      </dgm:extLst>
    </dgm:pt>
    <dgm:pt modelId="{8FB358EE-3EFA-4CA2-9F41-E67FEEB484E6}" type="pres">
      <dgm:prSet presAssocID="{290A1AA9-E001-4288-9553-EE37BF7D630F}" presName="spaceRect" presStyleCnt="0"/>
      <dgm:spPr/>
    </dgm:pt>
    <dgm:pt modelId="{EB8872EC-D262-4C36-A216-9884E5C981F3}" type="pres">
      <dgm:prSet presAssocID="{290A1AA9-E001-4288-9553-EE37BF7D630F}" presName="textRect" presStyleLbl="revTx" presStyleIdx="1" presStyleCnt="2">
        <dgm:presLayoutVars>
          <dgm:chMax val="1"/>
          <dgm:chPref val="1"/>
        </dgm:presLayoutVars>
      </dgm:prSet>
      <dgm:spPr/>
    </dgm:pt>
  </dgm:ptLst>
  <dgm:cxnLst>
    <dgm:cxn modelId="{D7D77215-7BF4-45EB-B74D-218078107EC2}" srcId="{40A51EBF-96FB-4426-9C61-4A11CC39BDF6}" destId="{290A1AA9-E001-4288-9553-EE37BF7D630F}" srcOrd="1" destOrd="0" parTransId="{CE232132-D5CF-430E-B901-2B787D0FE8FC}" sibTransId="{DABE8291-ADD0-41EE-B132-037A698EF97E}"/>
    <dgm:cxn modelId="{6374982C-2BA9-4468-9A75-24E472F164BE}" type="presOf" srcId="{40A51EBF-96FB-4426-9C61-4A11CC39BDF6}" destId="{578D13D6-4368-4C17-B454-2450E5DC2DAA}" srcOrd="0" destOrd="0" presId="urn:microsoft.com/office/officeart/2018/2/layout/IconLabelList"/>
    <dgm:cxn modelId="{D9E09068-BD81-4A36-91A4-DC5C21879610}" type="presOf" srcId="{290A1AA9-E001-4288-9553-EE37BF7D630F}" destId="{EB8872EC-D262-4C36-A216-9884E5C981F3}" srcOrd="0" destOrd="0" presId="urn:microsoft.com/office/officeart/2018/2/layout/IconLabelList"/>
    <dgm:cxn modelId="{C1DE3453-74E3-420F-BA1D-CF86C6C46E63}" type="presOf" srcId="{0BE36AC0-00B7-4F7F-9770-3388F5433169}" destId="{655FFEBF-01AF-4479-A5D2-BAA1D5B81261}" srcOrd="0" destOrd="0" presId="urn:microsoft.com/office/officeart/2018/2/layout/IconLabelList"/>
    <dgm:cxn modelId="{2A6F8EAA-525D-45DE-8EFA-83883E659559}" srcId="{40A51EBF-96FB-4426-9C61-4A11CC39BDF6}" destId="{0BE36AC0-00B7-4F7F-9770-3388F5433169}" srcOrd="0" destOrd="0" parTransId="{0A5AB8B7-67FA-4C69-A4DF-8DA196237A0D}" sibTransId="{EEEF4901-AF08-4F28-8617-6C8A353E8071}"/>
    <dgm:cxn modelId="{120C462B-EC99-4D7F-8CD2-D4DDD965DAAE}" type="presParOf" srcId="{578D13D6-4368-4C17-B454-2450E5DC2DAA}" destId="{54AEB03B-18B5-4120-A01D-6DB0283B31AA}" srcOrd="0" destOrd="0" presId="urn:microsoft.com/office/officeart/2018/2/layout/IconLabelList"/>
    <dgm:cxn modelId="{791F6B42-AF71-4C62-8750-61F4BF943D7B}" type="presParOf" srcId="{54AEB03B-18B5-4120-A01D-6DB0283B31AA}" destId="{AFD2FD57-B650-4F1D-8F95-269644B0227F}" srcOrd="0" destOrd="0" presId="urn:microsoft.com/office/officeart/2018/2/layout/IconLabelList"/>
    <dgm:cxn modelId="{07D919E5-104B-412B-884B-244EC6E1485C}" type="presParOf" srcId="{54AEB03B-18B5-4120-A01D-6DB0283B31AA}" destId="{E0F66E52-0763-49F9-8166-D96F8CDF5EE7}" srcOrd="1" destOrd="0" presId="urn:microsoft.com/office/officeart/2018/2/layout/IconLabelList"/>
    <dgm:cxn modelId="{340CE204-9C4E-4F3A-A4B8-F25169D1E0EA}" type="presParOf" srcId="{54AEB03B-18B5-4120-A01D-6DB0283B31AA}" destId="{655FFEBF-01AF-4479-A5D2-BAA1D5B81261}" srcOrd="2" destOrd="0" presId="urn:microsoft.com/office/officeart/2018/2/layout/IconLabelList"/>
    <dgm:cxn modelId="{6CC5A5C3-54B0-49FB-93F6-8F6B72C514BC}" type="presParOf" srcId="{578D13D6-4368-4C17-B454-2450E5DC2DAA}" destId="{944909C1-E750-49B2-A1C5-3367B23593F0}" srcOrd="1" destOrd="0" presId="urn:microsoft.com/office/officeart/2018/2/layout/IconLabelList"/>
    <dgm:cxn modelId="{AC5AC577-6339-4C1E-937F-FDFFF20DE980}" type="presParOf" srcId="{578D13D6-4368-4C17-B454-2450E5DC2DAA}" destId="{DBDA4C89-C427-4770-9894-E0FA25A58450}" srcOrd="2" destOrd="0" presId="urn:microsoft.com/office/officeart/2018/2/layout/IconLabelList"/>
    <dgm:cxn modelId="{1D85C496-C369-4704-8B93-C79F776254A6}" type="presParOf" srcId="{DBDA4C89-C427-4770-9894-E0FA25A58450}" destId="{F39B681D-80F0-4BE8-A917-84EDBEBD8446}" srcOrd="0" destOrd="0" presId="urn:microsoft.com/office/officeart/2018/2/layout/IconLabelList"/>
    <dgm:cxn modelId="{CCC19EA1-E1C5-423E-BE60-69012CC533C3}" type="presParOf" srcId="{DBDA4C89-C427-4770-9894-E0FA25A58450}" destId="{8FB358EE-3EFA-4CA2-9F41-E67FEEB484E6}" srcOrd="1" destOrd="0" presId="urn:microsoft.com/office/officeart/2018/2/layout/IconLabelList"/>
    <dgm:cxn modelId="{84662F35-D24A-4C85-AB8A-BCB65BA0335C}" type="presParOf" srcId="{DBDA4C89-C427-4770-9894-E0FA25A58450}" destId="{EB8872EC-D262-4C36-A216-9884E5C981F3}"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35A7B5-7C9C-4F58-ABE4-8CE5A3637450}"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FAF85BE-EF40-48D3-A681-975B5B541A4C}">
      <dgm:prSet/>
      <dgm:spPr/>
      <dgm:t>
        <a:bodyPr/>
        <a:lstStyle/>
        <a:p>
          <a:pPr>
            <a:lnSpc>
              <a:spcPct val="100000"/>
            </a:lnSpc>
          </a:pPr>
          <a:r>
            <a:rPr lang="en-GB"/>
            <a:t>Set of workshops and activities/ games which are used to help young people learn about a particular topic</a:t>
          </a:r>
          <a:endParaRPr lang="en-US"/>
        </a:p>
      </dgm:t>
    </dgm:pt>
    <dgm:pt modelId="{787C5AA6-92C2-4417-89C2-AD109AB1C363}" type="parTrans" cxnId="{48F3BF4B-A20A-45F9-8AC7-BA47735E01C3}">
      <dgm:prSet/>
      <dgm:spPr/>
      <dgm:t>
        <a:bodyPr/>
        <a:lstStyle/>
        <a:p>
          <a:endParaRPr lang="en-US"/>
        </a:p>
      </dgm:t>
    </dgm:pt>
    <dgm:pt modelId="{BFA5EE01-ECD9-41DD-BEC5-DF25654748A2}" type="sibTrans" cxnId="{48F3BF4B-A20A-45F9-8AC7-BA47735E01C3}">
      <dgm:prSet/>
      <dgm:spPr/>
      <dgm:t>
        <a:bodyPr/>
        <a:lstStyle/>
        <a:p>
          <a:endParaRPr lang="en-US"/>
        </a:p>
      </dgm:t>
    </dgm:pt>
    <dgm:pt modelId="{5F3C800E-93EE-4BAB-BAB2-05F758EE6D8A}">
      <dgm:prSet/>
      <dgm:spPr/>
      <dgm:t>
        <a:bodyPr/>
        <a:lstStyle/>
        <a:p>
          <a:pPr>
            <a:lnSpc>
              <a:spcPct val="100000"/>
            </a:lnSpc>
          </a:pPr>
          <a:r>
            <a:rPr lang="en-GB"/>
            <a:t>Lots of young people do the same programme across NI</a:t>
          </a:r>
          <a:endParaRPr lang="en-US"/>
        </a:p>
      </dgm:t>
    </dgm:pt>
    <dgm:pt modelId="{E3FB6C72-A595-434E-BBAF-804C868B19A3}" type="parTrans" cxnId="{44B919CF-AF04-44BE-A653-42831AEAC1B0}">
      <dgm:prSet/>
      <dgm:spPr/>
      <dgm:t>
        <a:bodyPr/>
        <a:lstStyle/>
        <a:p>
          <a:endParaRPr lang="en-US"/>
        </a:p>
      </dgm:t>
    </dgm:pt>
    <dgm:pt modelId="{0129EA34-E34F-4400-985A-D00D656A6E28}" type="sibTrans" cxnId="{44B919CF-AF04-44BE-A653-42831AEAC1B0}">
      <dgm:prSet/>
      <dgm:spPr/>
      <dgm:t>
        <a:bodyPr/>
        <a:lstStyle/>
        <a:p>
          <a:endParaRPr lang="en-US"/>
        </a:p>
      </dgm:t>
    </dgm:pt>
    <dgm:pt modelId="{04A412B7-8B87-4021-B61A-BB449DD31E92}">
      <dgm:prSet/>
      <dgm:spPr/>
      <dgm:t>
        <a:bodyPr/>
        <a:lstStyle/>
        <a:p>
          <a:pPr>
            <a:lnSpc>
              <a:spcPct val="100000"/>
            </a:lnSpc>
          </a:pPr>
          <a:r>
            <a:rPr lang="en-GB"/>
            <a:t>Opportunity for young people to show their youth leader and others what they have learned and achieved</a:t>
          </a:r>
          <a:endParaRPr lang="en-US"/>
        </a:p>
      </dgm:t>
    </dgm:pt>
    <dgm:pt modelId="{E2E23291-8B4F-4C12-A32C-BC5586BBA6AA}" type="parTrans" cxnId="{4B8CE009-F991-4FD0-9E34-20F0DECE526A}">
      <dgm:prSet/>
      <dgm:spPr/>
      <dgm:t>
        <a:bodyPr/>
        <a:lstStyle/>
        <a:p>
          <a:endParaRPr lang="en-US"/>
        </a:p>
      </dgm:t>
    </dgm:pt>
    <dgm:pt modelId="{3F0559D1-32E7-4737-8C75-FB5FF7D1D53B}" type="sibTrans" cxnId="{4B8CE009-F991-4FD0-9E34-20F0DECE526A}">
      <dgm:prSet/>
      <dgm:spPr/>
      <dgm:t>
        <a:bodyPr/>
        <a:lstStyle/>
        <a:p>
          <a:endParaRPr lang="en-US"/>
        </a:p>
      </dgm:t>
    </dgm:pt>
    <dgm:pt modelId="{95786A90-2070-4A75-8D63-516D80679C31}">
      <dgm:prSet/>
      <dgm:spPr/>
      <dgm:t>
        <a:bodyPr/>
        <a:lstStyle/>
        <a:p>
          <a:pPr>
            <a:lnSpc>
              <a:spcPct val="100000"/>
            </a:lnSpc>
          </a:pPr>
          <a:r>
            <a:rPr lang="en-GB"/>
            <a:t>Opportunity for young people to get a reward for their hard work e.g., certificates</a:t>
          </a:r>
          <a:endParaRPr lang="en-US"/>
        </a:p>
      </dgm:t>
    </dgm:pt>
    <dgm:pt modelId="{AD7178E2-97D5-4C7A-94FA-1ACF01CB59C8}" type="parTrans" cxnId="{83F944F2-1DC2-4224-A6E8-5E913C95A707}">
      <dgm:prSet/>
      <dgm:spPr/>
      <dgm:t>
        <a:bodyPr/>
        <a:lstStyle/>
        <a:p>
          <a:endParaRPr lang="en-US"/>
        </a:p>
      </dgm:t>
    </dgm:pt>
    <dgm:pt modelId="{96E71E42-2916-4113-9496-FA593116F2A5}" type="sibTrans" cxnId="{83F944F2-1DC2-4224-A6E8-5E913C95A707}">
      <dgm:prSet/>
      <dgm:spPr/>
      <dgm:t>
        <a:bodyPr/>
        <a:lstStyle/>
        <a:p>
          <a:endParaRPr lang="en-US"/>
        </a:p>
      </dgm:t>
    </dgm:pt>
    <dgm:pt modelId="{23770774-F14F-4A20-9B95-0A64C132755B}" type="pres">
      <dgm:prSet presAssocID="{0F35A7B5-7C9C-4F58-ABE4-8CE5A3637450}" presName="root" presStyleCnt="0">
        <dgm:presLayoutVars>
          <dgm:dir/>
          <dgm:resizeHandles val="exact"/>
        </dgm:presLayoutVars>
      </dgm:prSet>
      <dgm:spPr/>
    </dgm:pt>
    <dgm:pt modelId="{67FAFC96-3BD5-4C64-B319-97B37A442B6C}" type="pres">
      <dgm:prSet presAssocID="{AFAF85BE-EF40-48D3-A681-975B5B541A4C}" presName="compNode" presStyleCnt="0"/>
      <dgm:spPr/>
    </dgm:pt>
    <dgm:pt modelId="{752C34EE-3F71-4C87-90CF-3C78584B8D20}" type="pres">
      <dgm:prSet presAssocID="{AFAF85BE-EF40-48D3-A681-975B5B541A4C}" presName="bgRect" presStyleLbl="bgShp" presStyleIdx="0" presStyleCnt="4"/>
      <dgm:spPr/>
    </dgm:pt>
    <dgm:pt modelId="{2EB7DAA6-F787-482B-BD81-FD615DAAE8B0}" type="pres">
      <dgm:prSet presAssocID="{AFAF85BE-EF40-48D3-A681-975B5B541A4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Idea outline"/>
        </a:ext>
      </dgm:extLst>
    </dgm:pt>
    <dgm:pt modelId="{7615036E-2DDB-4A87-AD6B-BA114B3A3F3B}" type="pres">
      <dgm:prSet presAssocID="{AFAF85BE-EF40-48D3-A681-975B5B541A4C}" presName="spaceRect" presStyleCnt="0"/>
      <dgm:spPr/>
    </dgm:pt>
    <dgm:pt modelId="{0C7EC9A9-ADB4-4665-A569-CA8BDACB36D2}" type="pres">
      <dgm:prSet presAssocID="{AFAF85BE-EF40-48D3-A681-975B5B541A4C}" presName="parTx" presStyleLbl="revTx" presStyleIdx="0" presStyleCnt="4">
        <dgm:presLayoutVars>
          <dgm:chMax val="0"/>
          <dgm:chPref val="0"/>
        </dgm:presLayoutVars>
      </dgm:prSet>
      <dgm:spPr/>
    </dgm:pt>
    <dgm:pt modelId="{A133D116-F641-420B-BD89-28CEFA255CF5}" type="pres">
      <dgm:prSet presAssocID="{BFA5EE01-ECD9-41DD-BEC5-DF25654748A2}" presName="sibTrans" presStyleCnt="0"/>
      <dgm:spPr/>
    </dgm:pt>
    <dgm:pt modelId="{63D23000-66D2-4576-9204-E41C599195EC}" type="pres">
      <dgm:prSet presAssocID="{5F3C800E-93EE-4BAB-BAB2-05F758EE6D8A}" presName="compNode" presStyleCnt="0"/>
      <dgm:spPr/>
    </dgm:pt>
    <dgm:pt modelId="{46AB2871-1C13-425B-B6AF-CE1DDD34C057}" type="pres">
      <dgm:prSet presAssocID="{5F3C800E-93EE-4BAB-BAB2-05F758EE6D8A}" presName="bgRect" presStyleLbl="bgShp" presStyleIdx="1" presStyleCnt="4"/>
      <dgm:spPr/>
    </dgm:pt>
    <dgm:pt modelId="{48E6B0D3-503A-41CE-A734-0CA1F90E7690}" type="pres">
      <dgm:prSet presAssocID="{5F3C800E-93EE-4BAB-BAB2-05F758EE6D8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62231705-1DA2-471B-88A7-F3603959C1A1}" type="pres">
      <dgm:prSet presAssocID="{5F3C800E-93EE-4BAB-BAB2-05F758EE6D8A}" presName="spaceRect" presStyleCnt="0"/>
      <dgm:spPr/>
    </dgm:pt>
    <dgm:pt modelId="{B59D060E-BF5B-4620-A891-6A3CDC21D088}" type="pres">
      <dgm:prSet presAssocID="{5F3C800E-93EE-4BAB-BAB2-05F758EE6D8A}" presName="parTx" presStyleLbl="revTx" presStyleIdx="1" presStyleCnt="4">
        <dgm:presLayoutVars>
          <dgm:chMax val="0"/>
          <dgm:chPref val="0"/>
        </dgm:presLayoutVars>
      </dgm:prSet>
      <dgm:spPr/>
    </dgm:pt>
    <dgm:pt modelId="{53D7350B-7ED1-46D0-A9D6-2C1228CB4D32}" type="pres">
      <dgm:prSet presAssocID="{0129EA34-E34F-4400-985A-D00D656A6E28}" presName="sibTrans" presStyleCnt="0"/>
      <dgm:spPr/>
    </dgm:pt>
    <dgm:pt modelId="{B5AD67EB-F4E8-4CA9-8697-A2A94EC3D95D}" type="pres">
      <dgm:prSet presAssocID="{04A412B7-8B87-4021-B61A-BB449DD31E92}" presName="compNode" presStyleCnt="0"/>
      <dgm:spPr/>
    </dgm:pt>
    <dgm:pt modelId="{9F29F114-AD06-43A9-8BDB-3FD3CF5958CD}" type="pres">
      <dgm:prSet presAssocID="{04A412B7-8B87-4021-B61A-BB449DD31E92}" presName="bgRect" presStyleLbl="bgShp" presStyleIdx="2" presStyleCnt="4"/>
      <dgm:spPr/>
    </dgm:pt>
    <dgm:pt modelId="{B8C2F744-82EC-4A6A-BC96-10FDDDD3B0F4}" type="pres">
      <dgm:prSet presAssocID="{04A412B7-8B87-4021-B61A-BB449DD31E9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nnections"/>
        </a:ext>
      </dgm:extLst>
    </dgm:pt>
    <dgm:pt modelId="{0D1B1527-1507-4713-AA5E-F7976A3095D9}" type="pres">
      <dgm:prSet presAssocID="{04A412B7-8B87-4021-B61A-BB449DD31E92}" presName="spaceRect" presStyleCnt="0"/>
      <dgm:spPr/>
    </dgm:pt>
    <dgm:pt modelId="{19B998D3-4D25-405E-9C57-3DC4C6FA17DA}" type="pres">
      <dgm:prSet presAssocID="{04A412B7-8B87-4021-B61A-BB449DD31E92}" presName="parTx" presStyleLbl="revTx" presStyleIdx="2" presStyleCnt="4">
        <dgm:presLayoutVars>
          <dgm:chMax val="0"/>
          <dgm:chPref val="0"/>
        </dgm:presLayoutVars>
      </dgm:prSet>
      <dgm:spPr/>
    </dgm:pt>
    <dgm:pt modelId="{D6BA60A2-3B33-473B-81C3-BC8C613CE59E}" type="pres">
      <dgm:prSet presAssocID="{3F0559D1-32E7-4737-8C75-FB5FF7D1D53B}" presName="sibTrans" presStyleCnt="0"/>
      <dgm:spPr/>
    </dgm:pt>
    <dgm:pt modelId="{D3013079-4537-4C9A-AFC3-DA7F8F61DA27}" type="pres">
      <dgm:prSet presAssocID="{95786A90-2070-4A75-8D63-516D80679C31}" presName="compNode" presStyleCnt="0"/>
      <dgm:spPr/>
    </dgm:pt>
    <dgm:pt modelId="{E6B0B902-E351-45A5-8584-8B1D3212640D}" type="pres">
      <dgm:prSet presAssocID="{95786A90-2070-4A75-8D63-516D80679C31}" presName="bgRect" presStyleLbl="bgShp" presStyleIdx="3" presStyleCnt="4"/>
      <dgm:spPr/>
    </dgm:pt>
    <dgm:pt modelId="{2A7DA41D-1269-4C75-9338-9FA024855A51}" type="pres">
      <dgm:prSet presAssocID="{95786A90-2070-4A75-8D63-516D80679C3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ibbon"/>
        </a:ext>
      </dgm:extLst>
    </dgm:pt>
    <dgm:pt modelId="{478965DE-2B7E-4B92-8D8F-C9921F864B06}" type="pres">
      <dgm:prSet presAssocID="{95786A90-2070-4A75-8D63-516D80679C31}" presName="spaceRect" presStyleCnt="0"/>
      <dgm:spPr/>
    </dgm:pt>
    <dgm:pt modelId="{06FAC5FE-8834-4269-AC3E-3B65E6DF9554}" type="pres">
      <dgm:prSet presAssocID="{95786A90-2070-4A75-8D63-516D80679C31}" presName="parTx" presStyleLbl="revTx" presStyleIdx="3" presStyleCnt="4">
        <dgm:presLayoutVars>
          <dgm:chMax val="0"/>
          <dgm:chPref val="0"/>
        </dgm:presLayoutVars>
      </dgm:prSet>
      <dgm:spPr/>
    </dgm:pt>
  </dgm:ptLst>
  <dgm:cxnLst>
    <dgm:cxn modelId="{5E256306-6B7A-4FC4-9BEE-22523013F77E}" type="presOf" srcId="{0F35A7B5-7C9C-4F58-ABE4-8CE5A3637450}" destId="{23770774-F14F-4A20-9B95-0A64C132755B}" srcOrd="0" destOrd="0" presId="urn:microsoft.com/office/officeart/2018/2/layout/IconVerticalSolidList"/>
    <dgm:cxn modelId="{4B8CE009-F991-4FD0-9E34-20F0DECE526A}" srcId="{0F35A7B5-7C9C-4F58-ABE4-8CE5A3637450}" destId="{04A412B7-8B87-4021-B61A-BB449DD31E92}" srcOrd="2" destOrd="0" parTransId="{E2E23291-8B4F-4C12-A32C-BC5586BBA6AA}" sibTransId="{3F0559D1-32E7-4737-8C75-FB5FF7D1D53B}"/>
    <dgm:cxn modelId="{11C20A0C-24DA-4C49-A4A9-E695FB6E8B38}" type="presOf" srcId="{AFAF85BE-EF40-48D3-A681-975B5B541A4C}" destId="{0C7EC9A9-ADB4-4665-A569-CA8BDACB36D2}" srcOrd="0" destOrd="0" presId="urn:microsoft.com/office/officeart/2018/2/layout/IconVerticalSolidList"/>
    <dgm:cxn modelId="{BE9B752D-0DF2-4C2F-A726-3CCF5BF877CB}" type="presOf" srcId="{04A412B7-8B87-4021-B61A-BB449DD31E92}" destId="{19B998D3-4D25-405E-9C57-3DC4C6FA17DA}" srcOrd="0" destOrd="0" presId="urn:microsoft.com/office/officeart/2018/2/layout/IconVerticalSolidList"/>
    <dgm:cxn modelId="{48F3BF4B-A20A-45F9-8AC7-BA47735E01C3}" srcId="{0F35A7B5-7C9C-4F58-ABE4-8CE5A3637450}" destId="{AFAF85BE-EF40-48D3-A681-975B5B541A4C}" srcOrd="0" destOrd="0" parTransId="{787C5AA6-92C2-4417-89C2-AD109AB1C363}" sibTransId="{BFA5EE01-ECD9-41DD-BEC5-DF25654748A2}"/>
    <dgm:cxn modelId="{02B85EA1-DCE8-4732-A739-5D1EDA4468E4}" type="presOf" srcId="{5F3C800E-93EE-4BAB-BAB2-05F758EE6D8A}" destId="{B59D060E-BF5B-4620-A891-6A3CDC21D088}" srcOrd="0" destOrd="0" presId="urn:microsoft.com/office/officeart/2018/2/layout/IconVerticalSolidList"/>
    <dgm:cxn modelId="{2BA25DA8-0CB8-4DCD-9267-5DE415F9235E}" type="presOf" srcId="{95786A90-2070-4A75-8D63-516D80679C31}" destId="{06FAC5FE-8834-4269-AC3E-3B65E6DF9554}" srcOrd="0" destOrd="0" presId="urn:microsoft.com/office/officeart/2018/2/layout/IconVerticalSolidList"/>
    <dgm:cxn modelId="{44B919CF-AF04-44BE-A653-42831AEAC1B0}" srcId="{0F35A7B5-7C9C-4F58-ABE4-8CE5A3637450}" destId="{5F3C800E-93EE-4BAB-BAB2-05F758EE6D8A}" srcOrd="1" destOrd="0" parTransId="{E3FB6C72-A595-434E-BBAF-804C868B19A3}" sibTransId="{0129EA34-E34F-4400-985A-D00D656A6E28}"/>
    <dgm:cxn modelId="{83F944F2-1DC2-4224-A6E8-5E913C95A707}" srcId="{0F35A7B5-7C9C-4F58-ABE4-8CE5A3637450}" destId="{95786A90-2070-4A75-8D63-516D80679C31}" srcOrd="3" destOrd="0" parTransId="{AD7178E2-97D5-4C7A-94FA-1ACF01CB59C8}" sibTransId="{96E71E42-2916-4113-9496-FA593116F2A5}"/>
    <dgm:cxn modelId="{DE88D0F7-B4AF-4E53-AE9E-96AB7883102B}" type="presParOf" srcId="{23770774-F14F-4A20-9B95-0A64C132755B}" destId="{67FAFC96-3BD5-4C64-B319-97B37A442B6C}" srcOrd="0" destOrd="0" presId="urn:microsoft.com/office/officeart/2018/2/layout/IconVerticalSolidList"/>
    <dgm:cxn modelId="{27C4A956-7811-4370-9BFD-FBFC1EB2E700}" type="presParOf" srcId="{67FAFC96-3BD5-4C64-B319-97B37A442B6C}" destId="{752C34EE-3F71-4C87-90CF-3C78584B8D20}" srcOrd="0" destOrd="0" presId="urn:microsoft.com/office/officeart/2018/2/layout/IconVerticalSolidList"/>
    <dgm:cxn modelId="{9E3265DE-E5EC-4379-A3E8-50624B933227}" type="presParOf" srcId="{67FAFC96-3BD5-4C64-B319-97B37A442B6C}" destId="{2EB7DAA6-F787-482B-BD81-FD615DAAE8B0}" srcOrd="1" destOrd="0" presId="urn:microsoft.com/office/officeart/2018/2/layout/IconVerticalSolidList"/>
    <dgm:cxn modelId="{9D2CA5E5-D467-495C-9CF4-79A5FEE03D8D}" type="presParOf" srcId="{67FAFC96-3BD5-4C64-B319-97B37A442B6C}" destId="{7615036E-2DDB-4A87-AD6B-BA114B3A3F3B}" srcOrd="2" destOrd="0" presId="urn:microsoft.com/office/officeart/2018/2/layout/IconVerticalSolidList"/>
    <dgm:cxn modelId="{4C3F3DFC-DBFE-4C6B-9C08-25BAD0C44F5B}" type="presParOf" srcId="{67FAFC96-3BD5-4C64-B319-97B37A442B6C}" destId="{0C7EC9A9-ADB4-4665-A569-CA8BDACB36D2}" srcOrd="3" destOrd="0" presId="urn:microsoft.com/office/officeart/2018/2/layout/IconVerticalSolidList"/>
    <dgm:cxn modelId="{463F5DAC-EC3C-49BE-92D7-8045AEB41B5E}" type="presParOf" srcId="{23770774-F14F-4A20-9B95-0A64C132755B}" destId="{A133D116-F641-420B-BD89-28CEFA255CF5}" srcOrd="1" destOrd="0" presId="urn:microsoft.com/office/officeart/2018/2/layout/IconVerticalSolidList"/>
    <dgm:cxn modelId="{461CC5BE-B948-4D23-B88E-275724A916A0}" type="presParOf" srcId="{23770774-F14F-4A20-9B95-0A64C132755B}" destId="{63D23000-66D2-4576-9204-E41C599195EC}" srcOrd="2" destOrd="0" presId="urn:microsoft.com/office/officeart/2018/2/layout/IconVerticalSolidList"/>
    <dgm:cxn modelId="{B30DCB56-6B8F-4784-BA68-6A95FCD46FA8}" type="presParOf" srcId="{63D23000-66D2-4576-9204-E41C599195EC}" destId="{46AB2871-1C13-425B-B6AF-CE1DDD34C057}" srcOrd="0" destOrd="0" presId="urn:microsoft.com/office/officeart/2018/2/layout/IconVerticalSolidList"/>
    <dgm:cxn modelId="{2E1FCAFF-A1C7-4CC7-9F0E-508E6E6B1D60}" type="presParOf" srcId="{63D23000-66D2-4576-9204-E41C599195EC}" destId="{48E6B0D3-503A-41CE-A734-0CA1F90E7690}" srcOrd="1" destOrd="0" presId="urn:microsoft.com/office/officeart/2018/2/layout/IconVerticalSolidList"/>
    <dgm:cxn modelId="{7330AB73-24AD-42FF-A02F-4495A14DBA2F}" type="presParOf" srcId="{63D23000-66D2-4576-9204-E41C599195EC}" destId="{62231705-1DA2-471B-88A7-F3603959C1A1}" srcOrd="2" destOrd="0" presId="urn:microsoft.com/office/officeart/2018/2/layout/IconVerticalSolidList"/>
    <dgm:cxn modelId="{FFF40B01-B8B8-4131-8BEE-A711D4CB828E}" type="presParOf" srcId="{63D23000-66D2-4576-9204-E41C599195EC}" destId="{B59D060E-BF5B-4620-A891-6A3CDC21D088}" srcOrd="3" destOrd="0" presId="urn:microsoft.com/office/officeart/2018/2/layout/IconVerticalSolidList"/>
    <dgm:cxn modelId="{E2301080-BFB1-429A-B345-E5BF00F999A8}" type="presParOf" srcId="{23770774-F14F-4A20-9B95-0A64C132755B}" destId="{53D7350B-7ED1-46D0-A9D6-2C1228CB4D32}" srcOrd="3" destOrd="0" presId="urn:microsoft.com/office/officeart/2018/2/layout/IconVerticalSolidList"/>
    <dgm:cxn modelId="{5F14F130-81A9-422D-BC39-77826AF97FDC}" type="presParOf" srcId="{23770774-F14F-4A20-9B95-0A64C132755B}" destId="{B5AD67EB-F4E8-4CA9-8697-A2A94EC3D95D}" srcOrd="4" destOrd="0" presId="urn:microsoft.com/office/officeart/2018/2/layout/IconVerticalSolidList"/>
    <dgm:cxn modelId="{8556AF00-5187-4EB8-9BA1-8E98A9A383F3}" type="presParOf" srcId="{B5AD67EB-F4E8-4CA9-8697-A2A94EC3D95D}" destId="{9F29F114-AD06-43A9-8BDB-3FD3CF5958CD}" srcOrd="0" destOrd="0" presId="urn:microsoft.com/office/officeart/2018/2/layout/IconVerticalSolidList"/>
    <dgm:cxn modelId="{5B84C406-11CF-4C7D-9FFB-4888A1BDE199}" type="presParOf" srcId="{B5AD67EB-F4E8-4CA9-8697-A2A94EC3D95D}" destId="{B8C2F744-82EC-4A6A-BC96-10FDDDD3B0F4}" srcOrd="1" destOrd="0" presId="urn:microsoft.com/office/officeart/2018/2/layout/IconVerticalSolidList"/>
    <dgm:cxn modelId="{31B3CA9B-7591-442D-92DE-EF2ECEC41921}" type="presParOf" srcId="{B5AD67EB-F4E8-4CA9-8697-A2A94EC3D95D}" destId="{0D1B1527-1507-4713-AA5E-F7976A3095D9}" srcOrd="2" destOrd="0" presId="urn:microsoft.com/office/officeart/2018/2/layout/IconVerticalSolidList"/>
    <dgm:cxn modelId="{AA7D3218-7003-460A-9C85-53D737E303FE}" type="presParOf" srcId="{B5AD67EB-F4E8-4CA9-8697-A2A94EC3D95D}" destId="{19B998D3-4D25-405E-9C57-3DC4C6FA17DA}" srcOrd="3" destOrd="0" presId="urn:microsoft.com/office/officeart/2018/2/layout/IconVerticalSolidList"/>
    <dgm:cxn modelId="{A917BFDB-68A9-4D68-84BB-AC7DB4F9082D}" type="presParOf" srcId="{23770774-F14F-4A20-9B95-0A64C132755B}" destId="{D6BA60A2-3B33-473B-81C3-BC8C613CE59E}" srcOrd="5" destOrd="0" presId="urn:microsoft.com/office/officeart/2018/2/layout/IconVerticalSolidList"/>
    <dgm:cxn modelId="{EB013B4B-0557-49A7-B6F1-86D9A5DC4CAE}" type="presParOf" srcId="{23770774-F14F-4A20-9B95-0A64C132755B}" destId="{D3013079-4537-4C9A-AFC3-DA7F8F61DA27}" srcOrd="6" destOrd="0" presId="urn:microsoft.com/office/officeart/2018/2/layout/IconVerticalSolidList"/>
    <dgm:cxn modelId="{55B00683-6F8A-4D71-B137-CAD51C4A2203}" type="presParOf" srcId="{D3013079-4537-4C9A-AFC3-DA7F8F61DA27}" destId="{E6B0B902-E351-45A5-8584-8B1D3212640D}" srcOrd="0" destOrd="0" presId="urn:microsoft.com/office/officeart/2018/2/layout/IconVerticalSolidList"/>
    <dgm:cxn modelId="{383C6721-EA8F-41BC-90D8-9AC99564D897}" type="presParOf" srcId="{D3013079-4537-4C9A-AFC3-DA7F8F61DA27}" destId="{2A7DA41D-1269-4C75-9338-9FA024855A51}" srcOrd="1" destOrd="0" presId="urn:microsoft.com/office/officeart/2018/2/layout/IconVerticalSolidList"/>
    <dgm:cxn modelId="{C9662A5C-F8BC-4B17-A75F-9AFA5A71531D}" type="presParOf" srcId="{D3013079-4537-4C9A-AFC3-DA7F8F61DA27}" destId="{478965DE-2B7E-4B92-8D8F-C9921F864B06}" srcOrd="2" destOrd="0" presId="urn:microsoft.com/office/officeart/2018/2/layout/IconVerticalSolidList"/>
    <dgm:cxn modelId="{B0359F13-D358-4386-AC18-1026C7CFC60C}" type="presParOf" srcId="{D3013079-4537-4C9A-AFC3-DA7F8F61DA27}" destId="{06FAC5FE-8834-4269-AC3E-3B65E6DF955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566C4E35-F20C-4EC5-AAC3-4955AD0AB38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AC5518F-AC4C-4A46-9264-1D92A8292C16}">
      <dgm:prSet/>
      <dgm:spPr/>
      <dgm:t>
        <a:bodyPr/>
        <a:lstStyle/>
        <a:p>
          <a:r>
            <a:rPr lang="en-US"/>
            <a:t>Tools and techniques we use to cope</a:t>
          </a:r>
        </a:p>
      </dgm:t>
    </dgm:pt>
    <dgm:pt modelId="{2F769117-FCCF-431D-94CE-566185D1E972}" type="parTrans" cxnId="{073A53C7-8E41-49CE-A612-B01DCCA0E7D2}">
      <dgm:prSet/>
      <dgm:spPr/>
      <dgm:t>
        <a:bodyPr/>
        <a:lstStyle/>
        <a:p>
          <a:endParaRPr lang="en-US"/>
        </a:p>
      </dgm:t>
    </dgm:pt>
    <dgm:pt modelId="{EB8A9151-2271-435C-8C37-F72D3D42B405}" type="sibTrans" cxnId="{073A53C7-8E41-49CE-A612-B01DCCA0E7D2}">
      <dgm:prSet/>
      <dgm:spPr/>
      <dgm:t>
        <a:bodyPr/>
        <a:lstStyle/>
        <a:p>
          <a:endParaRPr lang="en-US"/>
        </a:p>
      </dgm:t>
    </dgm:pt>
    <dgm:pt modelId="{6CBCA73B-F44A-4470-98CE-66B9D60B1FE5}">
      <dgm:prSet/>
      <dgm:spPr/>
      <dgm:t>
        <a:bodyPr/>
        <a:lstStyle/>
        <a:p>
          <a:r>
            <a:rPr lang="en-US"/>
            <a:t>Let’s practice these!</a:t>
          </a:r>
        </a:p>
      </dgm:t>
    </dgm:pt>
    <dgm:pt modelId="{7386F50A-1326-4077-B3C9-0B128D6D450A}" type="parTrans" cxnId="{D6429FAA-9732-4DBD-8734-CD0CA417B5BE}">
      <dgm:prSet/>
      <dgm:spPr/>
      <dgm:t>
        <a:bodyPr/>
        <a:lstStyle/>
        <a:p>
          <a:endParaRPr lang="en-US"/>
        </a:p>
      </dgm:t>
    </dgm:pt>
    <dgm:pt modelId="{EA6D7468-4A2F-4FDA-8273-B0DEE94FE9F8}" type="sibTrans" cxnId="{D6429FAA-9732-4DBD-8734-CD0CA417B5BE}">
      <dgm:prSet/>
      <dgm:spPr/>
      <dgm:t>
        <a:bodyPr/>
        <a:lstStyle/>
        <a:p>
          <a:endParaRPr lang="en-US"/>
        </a:p>
      </dgm:t>
    </dgm:pt>
    <dgm:pt modelId="{CF50ABB5-6F55-4BBC-94FC-F2B8AB73CC36}">
      <dgm:prSet/>
      <dgm:spPr/>
      <dgm:t>
        <a:bodyPr/>
        <a:lstStyle/>
        <a:p>
          <a:r>
            <a:rPr lang="en-US"/>
            <a:t>Notice how we feel!</a:t>
          </a:r>
        </a:p>
      </dgm:t>
    </dgm:pt>
    <dgm:pt modelId="{55CC5BFC-F69F-435E-B1AD-D7F646EBF340}" type="parTrans" cxnId="{6970DE3C-26C3-49DA-B766-D65E869C5FB4}">
      <dgm:prSet/>
      <dgm:spPr/>
      <dgm:t>
        <a:bodyPr/>
        <a:lstStyle/>
        <a:p>
          <a:endParaRPr lang="en-US"/>
        </a:p>
      </dgm:t>
    </dgm:pt>
    <dgm:pt modelId="{7CBE0F3E-CFB2-4EA1-ACCB-F277529DEFD7}" type="sibTrans" cxnId="{6970DE3C-26C3-49DA-B766-D65E869C5FB4}">
      <dgm:prSet/>
      <dgm:spPr/>
      <dgm:t>
        <a:bodyPr/>
        <a:lstStyle/>
        <a:p>
          <a:endParaRPr lang="en-US"/>
        </a:p>
      </dgm:t>
    </dgm:pt>
    <dgm:pt modelId="{18D363CD-3FB7-40EB-9135-CAF22B77DF01}">
      <dgm:prSet/>
      <dgm:spPr/>
      <dgm:t>
        <a:bodyPr/>
        <a:lstStyle/>
        <a:p>
          <a:r>
            <a:rPr lang="en-GB"/>
            <a:t>Check Out</a:t>
          </a:r>
          <a:endParaRPr lang="en-US"/>
        </a:p>
      </dgm:t>
    </dgm:pt>
    <dgm:pt modelId="{68D8DF24-C6A9-4BF0-A788-D071DB83A3EF}" type="parTrans" cxnId="{A50F1C4E-4985-4029-AACE-3235CDCB57C5}">
      <dgm:prSet/>
      <dgm:spPr/>
      <dgm:t>
        <a:bodyPr/>
        <a:lstStyle/>
        <a:p>
          <a:endParaRPr lang="en-US"/>
        </a:p>
      </dgm:t>
    </dgm:pt>
    <dgm:pt modelId="{817E7F4D-1ACA-4C6D-848F-5E3128F3BC73}" type="sibTrans" cxnId="{A50F1C4E-4985-4029-AACE-3235CDCB57C5}">
      <dgm:prSet/>
      <dgm:spPr/>
      <dgm:t>
        <a:bodyPr/>
        <a:lstStyle/>
        <a:p>
          <a:endParaRPr lang="en-US"/>
        </a:p>
      </dgm:t>
    </dgm:pt>
    <dgm:pt modelId="{52730F70-1F9E-4D10-867D-C1BBFEB53A6D}" type="pres">
      <dgm:prSet presAssocID="{566C4E35-F20C-4EC5-AAC3-4955AD0AB38A}" presName="root" presStyleCnt="0">
        <dgm:presLayoutVars>
          <dgm:dir/>
          <dgm:resizeHandles val="exact"/>
        </dgm:presLayoutVars>
      </dgm:prSet>
      <dgm:spPr/>
    </dgm:pt>
    <dgm:pt modelId="{0C7FA9FC-F760-4F95-8A05-08183BF124A8}" type="pres">
      <dgm:prSet presAssocID="{FAC5518F-AC4C-4A46-9264-1D92A8292C16}" presName="compNode" presStyleCnt="0"/>
      <dgm:spPr/>
    </dgm:pt>
    <dgm:pt modelId="{A67B85D9-00F1-4B1B-ACF5-322EFE2DE0D7}" type="pres">
      <dgm:prSet presAssocID="{FAC5518F-AC4C-4A46-9264-1D92A8292C16}" presName="bgRect" presStyleLbl="bgShp" presStyleIdx="0" presStyleCnt="4"/>
      <dgm:spPr/>
    </dgm:pt>
    <dgm:pt modelId="{CF6D25EA-8498-4E2B-ACB9-75034310C047}" type="pres">
      <dgm:prSet presAssocID="{FAC5518F-AC4C-4A46-9264-1D92A8292C1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lueprint with solid fill"/>
        </a:ext>
      </dgm:extLst>
    </dgm:pt>
    <dgm:pt modelId="{3E9DEACA-E4B6-4F64-BDC6-1413487DB7A2}" type="pres">
      <dgm:prSet presAssocID="{FAC5518F-AC4C-4A46-9264-1D92A8292C16}" presName="spaceRect" presStyleCnt="0"/>
      <dgm:spPr/>
    </dgm:pt>
    <dgm:pt modelId="{F8651810-353D-4461-80A9-28A9B69B5A44}" type="pres">
      <dgm:prSet presAssocID="{FAC5518F-AC4C-4A46-9264-1D92A8292C16}" presName="parTx" presStyleLbl="revTx" presStyleIdx="0" presStyleCnt="4">
        <dgm:presLayoutVars>
          <dgm:chMax val="0"/>
          <dgm:chPref val="0"/>
        </dgm:presLayoutVars>
      </dgm:prSet>
      <dgm:spPr/>
    </dgm:pt>
    <dgm:pt modelId="{C498230E-B200-4291-B666-E22B428B333E}" type="pres">
      <dgm:prSet presAssocID="{EB8A9151-2271-435C-8C37-F72D3D42B405}" presName="sibTrans" presStyleCnt="0"/>
      <dgm:spPr/>
    </dgm:pt>
    <dgm:pt modelId="{8D3926BD-F5AF-472F-A89D-4675E7E28372}" type="pres">
      <dgm:prSet presAssocID="{6CBCA73B-F44A-4470-98CE-66B9D60B1FE5}" presName="compNode" presStyleCnt="0"/>
      <dgm:spPr/>
    </dgm:pt>
    <dgm:pt modelId="{EDA4DF8A-CECF-402E-A687-37A96AE1450C}" type="pres">
      <dgm:prSet presAssocID="{6CBCA73B-F44A-4470-98CE-66B9D60B1FE5}" presName="bgRect" presStyleLbl="bgShp" presStyleIdx="1" presStyleCnt="4"/>
      <dgm:spPr/>
    </dgm:pt>
    <dgm:pt modelId="{2E69587F-872D-44F5-B7E9-7351DFCB76B0}" type="pres">
      <dgm:prSet presAssocID="{6CBCA73B-F44A-4470-98CE-66B9D60B1FE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Grinning with tears of joy face outline outline"/>
        </a:ext>
      </dgm:extLst>
    </dgm:pt>
    <dgm:pt modelId="{B68F4E56-590E-48C9-99E8-D27E4AC99791}" type="pres">
      <dgm:prSet presAssocID="{6CBCA73B-F44A-4470-98CE-66B9D60B1FE5}" presName="spaceRect" presStyleCnt="0"/>
      <dgm:spPr/>
    </dgm:pt>
    <dgm:pt modelId="{855BD8A6-8F78-447E-A046-E9B83A167950}" type="pres">
      <dgm:prSet presAssocID="{6CBCA73B-F44A-4470-98CE-66B9D60B1FE5}" presName="parTx" presStyleLbl="revTx" presStyleIdx="1" presStyleCnt="4">
        <dgm:presLayoutVars>
          <dgm:chMax val="0"/>
          <dgm:chPref val="0"/>
        </dgm:presLayoutVars>
      </dgm:prSet>
      <dgm:spPr/>
    </dgm:pt>
    <dgm:pt modelId="{4F603192-C976-4633-9C5A-1E222534BF63}" type="pres">
      <dgm:prSet presAssocID="{EA6D7468-4A2F-4FDA-8273-B0DEE94FE9F8}" presName="sibTrans" presStyleCnt="0"/>
      <dgm:spPr/>
    </dgm:pt>
    <dgm:pt modelId="{1C6AE2E3-D69A-4A44-9EAD-CE936628ED29}" type="pres">
      <dgm:prSet presAssocID="{CF50ABB5-6F55-4BBC-94FC-F2B8AB73CC36}" presName="compNode" presStyleCnt="0"/>
      <dgm:spPr/>
    </dgm:pt>
    <dgm:pt modelId="{96DAED14-0C47-4ABC-BEBF-8C389C2AF0AE}" type="pres">
      <dgm:prSet presAssocID="{CF50ABB5-6F55-4BBC-94FC-F2B8AB73CC36}" presName="bgRect" presStyleLbl="bgShp" presStyleIdx="2" presStyleCnt="4" custLinFactNeighborX="-1034"/>
      <dgm:spPr/>
    </dgm:pt>
    <dgm:pt modelId="{27EBDA87-14B1-4358-B92D-865455202B4E}" type="pres">
      <dgm:prSet presAssocID="{CF50ABB5-6F55-4BBC-94FC-F2B8AB73CC36}" presName="iconRect" presStyleLbl="node1" presStyleIdx="2" presStyleCnt="4" custLinFactNeighborX="3719"/>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Hammock outline"/>
        </a:ext>
      </dgm:extLst>
    </dgm:pt>
    <dgm:pt modelId="{571D7A3D-84B3-4575-AFBB-0D4F46C11656}" type="pres">
      <dgm:prSet presAssocID="{CF50ABB5-6F55-4BBC-94FC-F2B8AB73CC36}" presName="spaceRect" presStyleCnt="0"/>
      <dgm:spPr/>
    </dgm:pt>
    <dgm:pt modelId="{6C84B534-35CD-4E49-8E92-F885F9A6C9FA}" type="pres">
      <dgm:prSet presAssocID="{CF50ABB5-6F55-4BBC-94FC-F2B8AB73CC36}" presName="parTx" presStyleLbl="revTx" presStyleIdx="2" presStyleCnt="4">
        <dgm:presLayoutVars>
          <dgm:chMax val="0"/>
          <dgm:chPref val="0"/>
        </dgm:presLayoutVars>
      </dgm:prSet>
      <dgm:spPr/>
    </dgm:pt>
    <dgm:pt modelId="{BFB2554C-3718-4AC7-AE06-B044D1DCCD19}" type="pres">
      <dgm:prSet presAssocID="{7CBE0F3E-CFB2-4EA1-ACCB-F277529DEFD7}" presName="sibTrans" presStyleCnt="0"/>
      <dgm:spPr/>
    </dgm:pt>
    <dgm:pt modelId="{09D16193-2EF0-45EE-B3BD-0CA83918F3BA}" type="pres">
      <dgm:prSet presAssocID="{18D363CD-3FB7-40EB-9135-CAF22B77DF01}" presName="compNode" presStyleCnt="0"/>
      <dgm:spPr/>
    </dgm:pt>
    <dgm:pt modelId="{ABF2C9B5-89DD-4BBA-8ECB-7A6D440FE4AC}" type="pres">
      <dgm:prSet presAssocID="{18D363CD-3FB7-40EB-9135-CAF22B77DF01}" presName="bgRect" presStyleLbl="bgShp" presStyleIdx="3" presStyleCnt="4"/>
      <dgm:spPr/>
    </dgm:pt>
    <dgm:pt modelId="{C45A3A32-AE3B-40D9-BC7A-BA4EE70B0705}" type="pres">
      <dgm:prSet presAssocID="{18D363CD-3FB7-40EB-9135-CAF22B77DF0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arcode"/>
        </a:ext>
      </dgm:extLst>
    </dgm:pt>
    <dgm:pt modelId="{8711F8A5-851E-48DC-9C95-CFF3428DEC70}" type="pres">
      <dgm:prSet presAssocID="{18D363CD-3FB7-40EB-9135-CAF22B77DF01}" presName="spaceRect" presStyleCnt="0"/>
      <dgm:spPr/>
    </dgm:pt>
    <dgm:pt modelId="{6395D57B-A346-4E86-BB13-87D2483C78F8}" type="pres">
      <dgm:prSet presAssocID="{18D363CD-3FB7-40EB-9135-CAF22B77DF01}" presName="parTx" presStyleLbl="revTx" presStyleIdx="3" presStyleCnt="4">
        <dgm:presLayoutVars>
          <dgm:chMax val="0"/>
          <dgm:chPref val="0"/>
        </dgm:presLayoutVars>
      </dgm:prSet>
      <dgm:spPr/>
    </dgm:pt>
  </dgm:ptLst>
  <dgm:cxnLst>
    <dgm:cxn modelId="{6970DE3C-26C3-49DA-B766-D65E869C5FB4}" srcId="{566C4E35-F20C-4EC5-AAC3-4955AD0AB38A}" destId="{CF50ABB5-6F55-4BBC-94FC-F2B8AB73CC36}" srcOrd="2" destOrd="0" parTransId="{55CC5BFC-F69F-435E-B1AD-D7F646EBF340}" sibTransId="{7CBE0F3E-CFB2-4EA1-ACCB-F277529DEFD7}"/>
    <dgm:cxn modelId="{2F5F2C5B-88F7-4098-9E68-0863DB5A1E80}" type="presOf" srcId="{CF50ABB5-6F55-4BBC-94FC-F2B8AB73CC36}" destId="{6C84B534-35CD-4E49-8E92-F885F9A6C9FA}" srcOrd="0" destOrd="0" presId="urn:microsoft.com/office/officeart/2018/2/layout/IconVerticalSolidList"/>
    <dgm:cxn modelId="{F48E104B-5BF4-4A5F-AEE3-73F831D4390C}" type="presOf" srcId="{566C4E35-F20C-4EC5-AAC3-4955AD0AB38A}" destId="{52730F70-1F9E-4D10-867D-C1BBFEB53A6D}" srcOrd="0" destOrd="0" presId="urn:microsoft.com/office/officeart/2018/2/layout/IconVerticalSolidList"/>
    <dgm:cxn modelId="{A50F1C4E-4985-4029-AACE-3235CDCB57C5}" srcId="{566C4E35-F20C-4EC5-AAC3-4955AD0AB38A}" destId="{18D363CD-3FB7-40EB-9135-CAF22B77DF01}" srcOrd="3" destOrd="0" parTransId="{68D8DF24-C6A9-4BF0-A788-D071DB83A3EF}" sibTransId="{817E7F4D-1ACA-4C6D-848F-5E3128F3BC73}"/>
    <dgm:cxn modelId="{1D51E36F-A0DE-4FAC-AC9F-36973EFB16AA}" type="presOf" srcId="{18D363CD-3FB7-40EB-9135-CAF22B77DF01}" destId="{6395D57B-A346-4E86-BB13-87D2483C78F8}" srcOrd="0" destOrd="0" presId="urn:microsoft.com/office/officeart/2018/2/layout/IconVerticalSolidList"/>
    <dgm:cxn modelId="{7B93C688-D075-41D3-A5CD-295A53E102F5}" type="presOf" srcId="{6CBCA73B-F44A-4470-98CE-66B9D60B1FE5}" destId="{855BD8A6-8F78-447E-A046-E9B83A167950}" srcOrd="0" destOrd="0" presId="urn:microsoft.com/office/officeart/2018/2/layout/IconVerticalSolidList"/>
    <dgm:cxn modelId="{5E9CE29A-03B3-4265-9999-D9AF68F45C4B}" type="presOf" srcId="{FAC5518F-AC4C-4A46-9264-1D92A8292C16}" destId="{F8651810-353D-4461-80A9-28A9B69B5A44}" srcOrd="0" destOrd="0" presId="urn:microsoft.com/office/officeart/2018/2/layout/IconVerticalSolidList"/>
    <dgm:cxn modelId="{D6429FAA-9732-4DBD-8734-CD0CA417B5BE}" srcId="{566C4E35-F20C-4EC5-AAC3-4955AD0AB38A}" destId="{6CBCA73B-F44A-4470-98CE-66B9D60B1FE5}" srcOrd="1" destOrd="0" parTransId="{7386F50A-1326-4077-B3C9-0B128D6D450A}" sibTransId="{EA6D7468-4A2F-4FDA-8273-B0DEE94FE9F8}"/>
    <dgm:cxn modelId="{073A53C7-8E41-49CE-A612-B01DCCA0E7D2}" srcId="{566C4E35-F20C-4EC5-AAC3-4955AD0AB38A}" destId="{FAC5518F-AC4C-4A46-9264-1D92A8292C16}" srcOrd="0" destOrd="0" parTransId="{2F769117-FCCF-431D-94CE-566185D1E972}" sibTransId="{EB8A9151-2271-435C-8C37-F72D3D42B405}"/>
    <dgm:cxn modelId="{3CF886C6-C1CD-403C-85E1-2A79F51E55E9}" type="presParOf" srcId="{52730F70-1F9E-4D10-867D-C1BBFEB53A6D}" destId="{0C7FA9FC-F760-4F95-8A05-08183BF124A8}" srcOrd="0" destOrd="0" presId="urn:microsoft.com/office/officeart/2018/2/layout/IconVerticalSolidList"/>
    <dgm:cxn modelId="{152EA1DF-027D-40B3-AE69-53F979CB00F2}" type="presParOf" srcId="{0C7FA9FC-F760-4F95-8A05-08183BF124A8}" destId="{A67B85D9-00F1-4B1B-ACF5-322EFE2DE0D7}" srcOrd="0" destOrd="0" presId="urn:microsoft.com/office/officeart/2018/2/layout/IconVerticalSolidList"/>
    <dgm:cxn modelId="{8B53A370-CE45-42E8-ACA7-429F763E82BA}" type="presParOf" srcId="{0C7FA9FC-F760-4F95-8A05-08183BF124A8}" destId="{CF6D25EA-8498-4E2B-ACB9-75034310C047}" srcOrd="1" destOrd="0" presId="urn:microsoft.com/office/officeart/2018/2/layout/IconVerticalSolidList"/>
    <dgm:cxn modelId="{65B28D77-5270-4DFE-8838-23F46D44CC19}" type="presParOf" srcId="{0C7FA9FC-F760-4F95-8A05-08183BF124A8}" destId="{3E9DEACA-E4B6-4F64-BDC6-1413487DB7A2}" srcOrd="2" destOrd="0" presId="urn:microsoft.com/office/officeart/2018/2/layout/IconVerticalSolidList"/>
    <dgm:cxn modelId="{F2803521-83F2-49D1-AB3F-3EDDB26051AF}" type="presParOf" srcId="{0C7FA9FC-F760-4F95-8A05-08183BF124A8}" destId="{F8651810-353D-4461-80A9-28A9B69B5A44}" srcOrd="3" destOrd="0" presId="urn:microsoft.com/office/officeart/2018/2/layout/IconVerticalSolidList"/>
    <dgm:cxn modelId="{185BC40F-443B-421E-BD35-9DCEE1AF9E7A}" type="presParOf" srcId="{52730F70-1F9E-4D10-867D-C1BBFEB53A6D}" destId="{C498230E-B200-4291-B666-E22B428B333E}" srcOrd="1" destOrd="0" presId="urn:microsoft.com/office/officeart/2018/2/layout/IconVerticalSolidList"/>
    <dgm:cxn modelId="{B518002D-0A7A-4470-93F9-F466BC9D62F0}" type="presParOf" srcId="{52730F70-1F9E-4D10-867D-C1BBFEB53A6D}" destId="{8D3926BD-F5AF-472F-A89D-4675E7E28372}" srcOrd="2" destOrd="0" presId="urn:microsoft.com/office/officeart/2018/2/layout/IconVerticalSolidList"/>
    <dgm:cxn modelId="{B34171B3-9845-4489-9EBF-F2D3E9E662D1}" type="presParOf" srcId="{8D3926BD-F5AF-472F-A89D-4675E7E28372}" destId="{EDA4DF8A-CECF-402E-A687-37A96AE1450C}" srcOrd="0" destOrd="0" presId="urn:microsoft.com/office/officeart/2018/2/layout/IconVerticalSolidList"/>
    <dgm:cxn modelId="{625B544F-A034-4666-9003-A5EA02AC2048}" type="presParOf" srcId="{8D3926BD-F5AF-472F-A89D-4675E7E28372}" destId="{2E69587F-872D-44F5-B7E9-7351DFCB76B0}" srcOrd="1" destOrd="0" presId="urn:microsoft.com/office/officeart/2018/2/layout/IconVerticalSolidList"/>
    <dgm:cxn modelId="{E19A75C5-2B27-441A-BA9C-F08561399DBA}" type="presParOf" srcId="{8D3926BD-F5AF-472F-A89D-4675E7E28372}" destId="{B68F4E56-590E-48C9-99E8-D27E4AC99791}" srcOrd="2" destOrd="0" presId="urn:microsoft.com/office/officeart/2018/2/layout/IconVerticalSolidList"/>
    <dgm:cxn modelId="{5570486E-B014-4CC0-9365-56873EE0A4E7}" type="presParOf" srcId="{8D3926BD-F5AF-472F-A89D-4675E7E28372}" destId="{855BD8A6-8F78-447E-A046-E9B83A167950}" srcOrd="3" destOrd="0" presId="urn:microsoft.com/office/officeart/2018/2/layout/IconVerticalSolidList"/>
    <dgm:cxn modelId="{82C56FD7-518A-47C3-BE9A-E8E0CD3447F6}" type="presParOf" srcId="{52730F70-1F9E-4D10-867D-C1BBFEB53A6D}" destId="{4F603192-C976-4633-9C5A-1E222534BF63}" srcOrd="3" destOrd="0" presId="urn:microsoft.com/office/officeart/2018/2/layout/IconVerticalSolidList"/>
    <dgm:cxn modelId="{45002514-E9F2-4C63-B143-410286FC49C7}" type="presParOf" srcId="{52730F70-1F9E-4D10-867D-C1BBFEB53A6D}" destId="{1C6AE2E3-D69A-4A44-9EAD-CE936628ED29}" srcOrd="4" destOrd="0" presId="urn:microsoft.com/office/officeart/2018/2/layout/IconVerticalSolidList"/>
    <dgm:cxn modelId="{38B1205C-70C3-4BB5-9490-E3395E77284E}" type="presParOf" srcId="{1C6AE2E3-D69A-4A44-9EAD-CE936628ED29}" destId="{96DAED14-0C47-4ABC-BEBF-8C389C2AF0AE}" srcOrd="0" destOrd="0" presId="urn:microsoft.com/office/officeart/2018/2/layout/IconVerticalSolidList"/>
    <dgm:cxn modelId="{F139D0B8-FCC0-4EC7-8496-370CB0B9323A}" type="presParOf" srcId="{1C6AE2E3-D69A-4A44-9EAD-CE936628ED29}" destId="{27EBDA87-14B1-4358-B92D-865455202B4E}" srcOrd="1" destOrd="0" presId="urn:microsoft.com/office/officeart/2018/2/layout/IconVerticalSolidList"/>
    <dgm:cxn modelId="{1BB75E8A-ECE2-46E7-91F8-C76DD0190C80}" type="presParOf" srcId="{1C6AE2E3-D69A-4A44-9EAD-CE936628ED29}" destId="{571D7A3D-84B3-4575-AFBB-0D4F46C11656}" srcOrd="2" destOrd="0" presId="urn:microsoft.com/office/officeart/2018/2/layout/IconVerticalSolidList"/>
    <dgm:cxn modelId="{239B3BD4-B35D-4576-B667-25E7EF8D422E}" type="presParOf" srcId="{1C6AE2E3-D69A-4A44-9EAD-CE936628ED29}" destId="{6C84B534-35CD-4E49-8E92-F885F9A6C9FA}" srcOrd="3" destOrd="0" presId="urn:microsoft.com/office/officeart/2018/2/layout/IconVerticalSolidList"/>
    <dgm:cxn modelId="{6B320836-516C-4FC7-8B90-1E7D32E5FF82}" type="presParOf" srcId="{52730F70-1F9E-4D10-867D-C1BBFEB53A6D}" destId="{BFB2554C-3718-4AC7-AE06-B044D1DCCD19}" srcOrd="5" destOrd="0" presId="urn:microsoft.com/office/officeart/2018/2/layout/IconVerticalSolidList"/>
    <dgm:cxn modelId="{C9BFC624-9F83-4E2F-9D1D-4F682C86B594}" type="presParOf" srcId="{52730F70-1F9E-4D10-867D-C1BBFEB53A6D}" destId="{09D16193-2EF0-45EE-B3BD-0CA83918F3BA}" srcOrd="6" destOrd="0" presId="urn:microsoft.com/office/officeart/2018/2/layout/IconVerticalSolidList"/>
    <dgm:cxn modelId="{552C097B-A781-42B8-9F89-F0D4800C5E77}" type="presParOf" srcId="{09D16193-2EF0-45EE-B3BD-0CA83918F3BA}" destId="{ABF2C9B5-89DD-4BBA-8ECB-7A6D440FE4AC}" srcOrd="0" destOrd="0" presId="urn:microsoft.com/office/officeart/2018/2/layout/IconVerticalSolidList"/>
    <dgm:cxn modelId="{40C785E1-CF30-49E4-B9B5-4D3637F47761}" type="presParOf" srcId="{09D16193-2EF0-45EE-B3BD-0CA83918F3BA}" destId="{C45A3A32-AE3B-40D9-BC7A-BA4EE70B0705}" srcOrd="1" destOrd="0" presId="urn:microsoft.com/office/officeart/2018/2/layout/IconVerticalSolidList"/>
    <dgm:cxn modelId="{23EC5685-DD8F-4B2F-A3C4-55AC51A5B697}" type="presParOf" srcId="{09D16193-2EF0-45EE-B3BD-0CA83918F3BA}" destId="{8711F8A5-851E-48DC-9C95-CFF3428DEC70}" srcOrd="2" destOrd="0" presId="urn:microsoft.com/office/officeart/2018/2/layout/IconVerticalSolidList"/>
    <dgm:cxn modelId="{D9E252D5-1094-4542-8C5F-F6017DD7D0BF}" type="presParOf" srcId="{09D16193-2EF0-45EE-B3BD-0CA83918F3BA}" destId="{6395D57B-A346-4E86-BB13-87D2483C78F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F63146E4-8F86-4DA8-9D91-5306491FFFA2}"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DDAC1BEC-3C70-40C7-8428-26BA7285B5A6}">
      <dgm:prSet/>
      <dgm:spPr/>
      <dgm:t>
        <a:bodyPr/>
        <a:lstStyle/>
        <a:p>
          <a:r>
            <a:rPr lang="en-GB"/>
            <a:t>Check In</a:t>
          </a:r>
          <a:endParaRPr lang="en-US"/>
        </a:p>
      </dgm:t>
    </dgm:pt>
    <dgm:pt modelId="{C3ACBB76-90AF-4E28-948C-E827B8EA9C7F}" type="parTrans" cxnId="{4513185E-D92E-4DB7-BE5A-C7699837E38D}">
      <dgm:prSet/>
      <dgm:spPr/>
      <dgm:t>
        <a:bodyPr/>
        <a:lstStyle/>
        <a:p>
          <a:endParaRPr lang="en-US"/>
        </a:p>
      </dgm:t>
    </dgm:pt>
    <dgm:pt modelId="{972E7A69-F0C5-4AD6-8508-9D98DB598021}" type="sibTrans" cxnId="{4513185E-D92E-4DB7-BE5A-C7699837E38D}">
      <dgm:prSet/>
      <dgm:spPr/>
      <dgm:t>
        <a:bodyPr/>
        <a:lstStyle/>
        <a:p>
          <a:endParaRPr lang="en-US"/>
        </a:p>
      </dgm:t>
    </dgm:pt>
    <dgm:pt modelId="{836AB41B-170A-4967-B7D8-2C321FC22EF7}">
      <dgm:prSet/>
      <dgm:spPr/>
      <dgm:t>
        <a:bodyPr/>
        <a:lstStyle/>
        <a:p>
          <a:r>
            <a:rPr lang="en-GB"/>
            <a:t>Essential vs Non-essential</a:t>
          </a:r>
          <a:endParaRPr lang="en-US"/>
        </a:p>
      </dgm:t>
    </dgm:pt>
    <dgm:pt modelId="{73758849-1C2C-46F5-9D8C-CE3307E633FC}" type="parTrans" cxnId="{B857232E-E02E-42F3-B41B-C07BF956EF12}">
      <dgm:prSet/>
      <dgm:spPr/>
      <dgm:t>
        <a:bodyPr/>
        <a:lstStyle/>
        <a:p>
          <a:endParaRPr lang="en-US"/>
        </a:p>
      </dgm:t>
    </dgm:pt>
    <dgm:pt modelId="{484C0229-BDE9-4800-B7B5-23CC754853F0}" type="sibTrans" cxnId="{B857232E-E02E-42F3-B41B-C07BF956EF12}">
      <dgm:prSet/>
      <dgm:spPr/>
      <dgm:t>
        <a:bodyPr/>
        <a:lstStyle/>
        <a:p>
          <a:endParaRPr lang="en-US"/>
        </a:p>
      </dgm:t>
    </dgm:pt>
    <dgm:pt modelId="{6143ECC7-C1F5-4928-80CF-AD26723F15C5}">
      <dgm:prSet/>
      <dgm:spPr/>
      <dgm:t>
        <a:bodyPr/>
        <a:lstStyle/>
        <a:p>
          <a:r>
            <a:rPr lang="en-GB"/>
            <a:t>Brain teaser</a:t>
          </a:r>
          <a:endParaRPr lang="en-US"/>
        </a:p>
      </dgm:t>
    </dgm:pt>
    <dgm:pt modelId="{88D36470-A722-48BB-826A-20BFDCF20FFA}" type="parTrans" cxnId="{03DAA449-F992-4F2D-B532-5346F1D2D17C}">
      <dgm:prSet/>
      <dgm:spPr/>
      <dgm:t>
        <a:bodyPr/>
        <a:lstStyle/>
        <a:p>
          <a:endParaRPr lang="en-US"/>
        </a:p>
      </dgm:t>
    </dgm:pt>
    <dgm:pt modelId="{263EB7FB-CA36-4320-9BB4-7247627C8672}" type="sibTrans" cxnId="{03DAA449-F992-4F2D-B532-5346F1D2D17C}">
      <dgm:prSet/>
      <dgm:spPr/>
      <dgm:t>
        <a:bodyPr/>
        <a:lstStyle/>
        <a:p>
          <a:endParaRPr lang="en-US"/>
        </a:p>
      </dgm:t>
    </dgm:pt>
    <dgm:pt modelId="{5CA78A59-E866-46C2-8EBC-5A56BE855AA4}">
      <dgm:prSet/>
      <dgm:spPr/>
      <dgm:t>
        <a:bodyPr/>
        <a:lstStyle/>
        <a:p>
          <a:r>
            <a:rPr lang="en-GB"/>
            <a:t>Group task – saving and spending!</a:t>
          </a:r>
          <a:endParaRPr lang="en-US"/>
        </a:p>
      </dgm:t>
    </dgm:pt>
    <dgm:pt modelId="{FBB15080-F443-4454-8941-1DF9C59B7E0B}" type="parTrans" cxnId="{E365C87F-B9B0-43BF-BABD-C4C32ED9E5F6}">
      <dgm:prSet/>
      <dgm:spPr/>
      <dgm:t>
        <a:bodyPr/>
        <a:lstStyle/>
        <a:p>
          <a:endParaRPr lang="en-US"/>
        </a:p>
      </dgm:t>
    </dgm:pt>
    <dgm:pt modelId="{D3E722A1-6800-4EA4-AD76-6B81918BC100}" type="sibTrans" cxnId="{E365C87F-B9B0-43BF-BABD-C4C32ED9E5F6}">
      <dgm:prSet/>
      <dgm:spPr/>
      <dgm:t>
        <a:bodyPr/>
        <a:lstStyle/>
        <a:p>
          <a:endParaRPr lang="en-US"/>
        </a:p>
      </dgm:t>
    </dgm:pt>
    <dgm:pt modelId="{07BE79B1-8CEA-444B-BD8B-6A8C1B530D4B}">
      <dgm:prSet/>
      <dgm:spPr/>
      <dgm:t>
        <a:bodyPr/>
        <a:lstStyle/>
        <a:p>
          <a:r>
            <a:rPr lang="en-GB"/>
            <a:t>Small sacrifices, big savings!</a:t>
          </a:r>
          <a:endParaRPr lang="en-US"/>
        </a:p>
      </dgm:t>
    </dgm:pt>
    <dgm:pt modelId="{73B13C35-A4E8-436C-80D6-6FCFE5B78D4F}" type="parTrans" cxnId="{96B90C77-56D0-4801-892C-B8B60CD760B7}">
      <dgm:prSet/>
      <dgm:spPr/>
      <dgm:t>
        <a:bodyPr/>
        <a:lstStyle/>
        <a:p>
          <a:endParaRPr lang="en-US"/>
        </a:p>
      </dgm:t>
    </dgm:pt>
    <dgm:pt modelId="{76A42802-DE67-45F9-BE6A-E346F6A8EF83}" type="sibTrans" cxnId="{96B90C77-56D0-4801-892C-B8B60CD760B7}">
      <dgm:prSet/>
      <dgm:spPr/>
      <dgm:t>
        <a:bodyPr/>
        <a:lstStyle/>
        <a:p>
          <a:endParaRPr lang="en-US"/>
        </a:p>
      </dgm:t>
    </dgm:pt>
    <dgm:pt modelId="{D2814361-1BC4-4A44-A81D-AD8067A88016}">
      <dgm:prSet/>
      <dgm:spPr/>
      <dgm:t>
        <a:bodyPr/>
        <a:lstStyle/>
        <a:p>
          <a:r>
            <a:rPr lang="en-GB"/>
            <a:t>Saving tips</a:t>
          </a:r>
          <a:endParaRPr lang="en-US"/>
        </a:p>
      </dgm:t>
    </dgm:pt>
    <dgm:pt modelId="{1ABEC3EC-524F-48AC-842C-4EE7A0E785DA}" type="parTrans" cxnId="{8D7E7285-1C91-4801-BED3-939EFA437467}">
      <dgm:prSet/>
      <dgm:spPr/>
      <dgm:t>
        <a:bodyPr/>
        <a:lstStyle/>
        <a:p>
          <a:endParaRPr lang="en-US"/>
        </a:p>
      </dgm:t>
    </dgm:pt>
    <dgm:pt modelId="{82F331CD-06C9-40A4-B4B4-FD5E137B3947}" type="sibTrans" cxnId="{8D7E7285-1C91-4801-BED3-939EFA437467}">
      <dgm:prSet/>
      <dgm:spPr/>
      <dgm:t>
        <a:bodyPr/>
        <a:lstStyle/>
        <a:p>
          <a:endParaRPr lang="en-US"/>
        </a:p>
      </dgm:t>
    </dgm:pt>
    <dgm:pt modelId="{1DA94699-E64D-4361-8BDA-B4B4E07A5B8D}">
      <dgm:prSet/>
      <dgm:spPr/>
      <dgm:t>
        <a:bodyPr/>
        <a:lstStyle/>
        <a:p>
          <a:r>
            <a:rPr lang="en-GB"/>
            <a:t>Traffic lights</a:t>
          </a:r>
          <a:endParaRPr lang="en-US"/>
        </a:p>
      </dgm:t>
    </dgm:pt>
    <dgm:pt modelId="{23E30726-7ABF-438C-B5E0-3B98B93360F8}" type="parTrans" cxnId="{59B607D7-718B-4F4F-AFA8-A67B06786123}">
      <dgm:prSet/>
      <dgm:spPr/>
      <dgm:t>
        <a:bodyPr/>
        <a:lstStyle/>
        <a:p>
          <a:endParaRPr lang="en-US"/>
        </a:p>
      </dgm:t>
    </dgm:pt>
    <dgm:pt modelId="{42A67848-2168-4DDA-8CFC-629737E5EC70}" type="sibTrans" cxnId="{59B607D7-718B-4F4F-AFA8-A67B06786123}">
      <dgm:prSet/>
      <dgm:spPr/>
      <dgm:t>
        <a:bodyPr/>
        <a:lstStyle/>
        <a:p>
          <a:endParaRPr lang="en-US"/>
        </a:p>
      </dgm:t>
    </dgm:pt>
    <dgm:pt modelId="{B75C153D-F197-474A-935C-2405E81EAD79}">
      <dgm:prSet/>
      <dgm:spPr/>
      <dgm:t>
        <a:bodyPr/>
        <a:lstStyle/>
        <a:p>
          <a:r>
            <a:rPr lang="en-GB"/>
            <a:t>Check out</a:t>
          </a:r>
          <a:endParaRPr lang="en-US"/>
        </a:p>
      </dgm:t>
    </dgm:pt>
    <dgm:pt modelId="{15BD103E-933F-4150-8AB4-03BCF2D05B99}" type="parTrans" cxnId="{801CB769-6F6F-4108-9C75-6257CB392AD1}">
      <dgm:prSet/>
      <dgm:spPr/>
      <dgm:t>
        <a:bodyPr/>
        <a:lstStyle/>
        <a:p>
          <a:endParaRPr lang="en-US"/>
        </a:p>
      </dgm:t>
    </dgm:pt>
    <dgm:pt modelId="{64EA75D6-2A23-423D-9912-A992BE6873C8}" type="sibTrans" cxnId="{801CB769-6F6F-4108-9C75-6257CB392AD1}">
      <dgm:prSet/>
      <dgm:spPr/>
      <dgm:t>
        <a:bodyPr/>
        <a:lstStyle/>
        <a:p>
          <a:endParaRPr lang="en-US"/>
        </a:p>
      </dgm:t>
    </dgm:pt>
    <dgm:pt modelId="{B12C18A7-5D3F-4BB7-AED4-26BED15DBF74}" type="pres">
      <dgm:prSet presAssocID="{F63146E4-8F86-4DA8-9D91-5306491FFFA2}" presName="vert0" presStyleCnt="0">
        <dgm:presLayoutVars>
          <dgm:dir/>
          <dgm:animOne val="branch"/>
          <dgm:animLvl val="lvl"/>
        </dgm:presLayoutVars>
      </dgm:prSet>
      <dgm:spPr/>
    </dgm:pt>
    <dgm:pt modelId="{CE019FCD-8BB9-4C9B-8E81-81C13C163347}" type="pres">
      <dgm:prSet presAssocID="{DDAC1BEC-3C70-40C7-8428-26BA7285B5A6}" presName="thickLine" presStyleLbl="alignNode1" presStyleIdx="0" presStyleCnt="8"/>
      <dgm:spPr/>
    </dgm:pt>
    <dgm:pt modelId="{73A8D243-219A-47B7-973F-2F19DFBAE262}" type="pres">
      <dgm:prSet presAssocID="{DDAC1BEC-3C70-40C7-8428-26BA7285B5A6}" presName="horz1" presStyleCnt="0"/>
      <dgm:spPr/>
    </dgm:pt>
    <dgm:pt modelId="{3B535114-3A90-4C4F-B599-D33B74BC6F19}" type="pres">
      <dgm:prSet presAssocID="{DDAC1BEC-3C70-40C7-8428-26BA7285B5A6}" presName="tx1" presStyleLbl="revTx" presStyleIdx="0" presStyleCnt="8"/>
      <dgm:spPr/>
    </dgm:pt>
    <dgm:pt modelId="{B7E466CF-2E48-411F-B36A-3C6FE02B0888}" type="pres">
      <dgm:prSet presAssocID="{DDAC1BEC-3C70-40C7-8428-26BA7285B5A6}" presName="vert1" presStyleCnt="0"/>
      <dgm:spPr/>
    </dgm:pt>
    <dgm:pt modelId="{656B4DB0-BB2A-4808-B3F7-2227F9563AEB}" type="pres">
      <dgm:prSet presAssocID="{836AB41B-170A-4967-B7D8-2C321FC22EF7}" presName="thickLine" presStyleLbl="alignNode1" presStyleIdx="1" presStyleCnt="8"/>
      <dgm:spPr/>
    </dgm:pt>
    <dgm:pt modelId="{32583C19-BC82-4761-A183-A9246CE9FC9F}" type="pres">
      <dgm:prSet presAssocID="{836AB41B-170A-4967-B7D8-2C321FC22EF7}" presName="horz1" presStyleCnt="0"/>
      <dgm:spPr/>
    </dgm:pt>
    <dgm:pt modelId="{3374EC84-C0DC-44AD-8B5D-42203DA44C6C}" type="pres">
      <dgm:prSet presAssocID="{836AB41B-170A-4967-B7D8-2C321FC22EF7}" presName="tx1" presStyleLbl="revTx" presStyleIdx="1" presStyleCnt="8"/>
      <dgm:spPr/>
    </dgm:pt>
    <dgm:pt modelId="{94047C8A-55BA-4E45-AD16-BCE4046ABDEA}" type="pres">
      <dgm:prSet presAssocID="{836AB41B-170A-4967-B7D8-2C321FC22EF7}" presName="vert1" presStyleCnt="0"/>
      <dgm:spPr/>
    </dgm:pt>
    <dgm:pt modelId="{28672EE1-9E29-42E9-94BD-067967D4A961}" type="pres">
      <dgm:prSet presAssocID="{6143ECC7-C1F5-4928-80CF-AD26723F15C5}" presName="thickLine" presStyleLbl="alignNode1" presStyleIdx="2" presStyleCnt="8"/>
      <dgm:spPr/>
    </dgm:pt>
    <dgm:pt modelId="{456DA7BC-574A-4FA6-BA68-2DB4A0A0A957}" type="pres">
      <dgm:prSet presAssocID="{6143ECC7-C1F5-4928-80CF-AD26723F15C5}" presName="horz1" presStyleCnt="0"/>
      <dgm:spPr/>
    </dgm:pt>
    <dgm:pt modelId="{A2D5BEAC-0E1E-45A3-B967-0C9566BE210E}" type="pres">
      <dgm:prSet presAssocID="{6143ECC7-C1F5-4928-80CF-AD26723F15C5}" presName="tx1" presStyleLbl="revTx" presStyleIdx="2" presStyleCnt="8"/>
      <dgm:spPr/>
    </dgm:pt>
    <dgm:pt modelId="{8966281F-F9A8-4667-B03B-CA8219010620}" type="pres">
      <dgm:prSet presAssocID="{6143ECC7-C1F5-4928-80CF-AD26723F15C5}" presName="vert1" presStyleCnt="0"/>
      <dgm:spPr/>
    </dgm:pt>
    <dgm:pt modelId="{20EA84D9-F5D2-4819-A4B1-A7D23119EFC4}" type="pres">
      <dgm:prSet presAssocID="{5CA78A59-E866-46C2-8EBC-5A56BE855AA4}" presName="thickLine" presStyleLbl="alignNode1" presStyleIdx="3" presStyleCnt="8"/>
      <dgm:spPr/>
    </dgm:pt>
    <dgm:pt modelId="{2657DF13-21AA-4C40-8368-11E6000163C0}" type="pres">
      <dgm:prSet presAssocID="{5CA78A59-E866-46C2-8EBC-5A56BE855AA4}" presName="horz1" presStyleCnt="0"/>
      <dgm:spPr/>
    </dgm:pt>
    <dgm:pt modelId="{12193831-7911-4569-9130-91887A5A2DAC}" type="pres">
      <dgm:prSet presAssocID="{5CA78A59-E866-46C2-8EBC-5A56BE855AA4}" presName="tx1" presStyleLbl="revTx" presStyleIdx="3" presStyleCnt="8"/>
      <dgm:spPr/>
    </dgm:pt>
    <dgm:pt modelId="{9702337F-C9C7-4D2C-AD6C-B996E205FA64}" type="pres">
      <dgm:prSet presAssocID="{5CA78A59-E866-46C2-8EBC-5A56BE855AA4}" presName="vert1" presStyleCnt="0"/>
      <dgm:spPr/>
    </dgm:pt>
    <dgm:pt modelId="{430AFF12-BEA3-4860-A8AC-E34F6EEECAE0}" type="pres">
      <dgm:prSet presAssocID="{07BE79B1-8CEA-444B-BD8B-6A8C1B530D4B}" presName="thickLine" presStyleLbl="alignNode1" presStyleIdx="4" presStyleCnt="8"/>
      <dgm:spPr/>
    </dgm:pt>
    <dgm:pt modelId="{11B89240-04A8-4387-BF7D-5FB7C95B96E6}" type="pres">
      <dgm:prSet presAssocID="{07BE79B1-8CEA-444B-BD8B-6A8C1B530D4B}" presName="horz1" presStyleCnt="0"/>
      <dgm:spPr/>
    </dgm:pt>
    <dgm:pt modelId="{AD8ABBE1-20BD-4C74-8833-D26D004E5772}" type="pres">
      <dgm:prSet presAssocID="{07BE79B1-8CEA-444B-BD8B-6A8C1B530D4B}" presName="tx1" presStyleLbl="revTx" presStyleIdx="4" presStyleCnt="8"/>
      <dgm:spPr/>
    </dgm:pt>
    <dgm:pt modelId="{D0CA5671-EC8D-4C08-B7A8-001799A5BBA1}" type="pres">
      <dgm:prSet presAssocID="{07BE79B1-8CEA-444B-BD8B-6A8C1B530D4B}" presName="vert1" presStyleCnt="0"/>
      <dgm:spPr/>
    </dgm:pt>
    <dgm:pt modelId="{2D9624BB-0044-497D-8383-669C8FBFB254}" type="pres">
      <dgm:prSet presAssocID="{D2814361-1BC4-4A44-A81D-AD8067A88016}" presName="thickLine" presStyleLbl="alignNode1" presStyleIdx="5" presStyleCnt="8"/>
      <dgm:spPr/>
    </dgm:pt>
    <dgm:pt modelId="{BCAB59BE-728F-4C8C-A07E-F06EC4F1802F}" type="pres">
      <dgm:prSet presAssocID="{D2814361-1BC4-4A44-A81D-AD8067A88016}" presName="horz1" presStyleCnt="0"/>
      <dgm:spPr/>
    </dgm:pt>
    <dgm:pt modelId="{3A907D89-919A-4D0F-B883-D8B7F64632CE}" type="pres">
      <dgm:prSet presAssocID="{D2814361-1BC4-4A44-A81D-AD8067A88016}" presName="tx1" presStyleLbl="revTx" presStyleIdx="5" presStyleCnt="8"/>
      <dgm:spPr/>
    </dgm:pt>
    <dgm:pt modelId="{BC16184B-E5E3-4F1D-82DE-C139E2B92EB5}" type="pres">
      <dgm:prSet presAssocID="{D2814361-1BC4-4A44-A81D-AD8067A88016}" presName="vert1" presStyleCnt="0"/>
      <dgm:spPr/>
    </dgm:pt>
    <dgm:pt modelId="{719C83C7-4A23-4530-8258-52AD6FB18310}" type="pres">
      <dgm:prSet presAssocID="{1DA94699-E64D-4361-8BDA-B4B4E07A5B8D}" presName="thickLine" presStyleLbl="alignNode1" presStyleIdx="6" presStyleCnt="8"/>
      <dgm:spPr/>
    </dgm:pt>
    <dgm:pt modelId="{D4FA32DB-AEF5-4C13-BF2E-AC99B6D5910C}" type="pres">
      <dgm:prSet presAssocID="{1DA94699-E64D-4361-8BDA-B4B4E07A5B8D}" presName="horz1" presStyleCnt="0"/>
      <dgm:spPr/>
    </dgm:pt>
    <dgm:pt modelId="{6BAE1770-7515-4638-A29C-E873F421E782}" type="pres">
      <dgm:prSet presAssocID="{1DA94699-E64D-4361-8BDA-B4B4E07A5B8D}" presName="tx1" presStyleLbl="revTx" presStyleIdx="6" presStyleCnt="8"/>
      <dgm:spPr/>
    </dgm:pt>
    <dgm:pt modelId="{917D3E5B-87F5-4AAA-A3C0-2BF3535B685C}" type="pres">
      <dgm:prSet presAssocID="{1DA94699-E64D-4361-8BDA-B4B4E07A5B8D}" presName="vert1" presStyleCnt="0"/>
      <dgm:spPr/>
    </dgm:pt>
    <dgm:pt modelId="{4916D529-2A1E-4DD9-9EAC-C2A28AE52BD5}" type="pres">
      <dgm:prSet presAssocID="{B75C153D-F197-474A-935C-2405E81EAD79}" presName="thickLine" presStyleLbl="alignNode1" presStyleIdx="7" presStyleCnt="8"/>
      <dgm:spPr/>
    </dgm:pt>
    <dgm:pt modelId="{757B94A6-3855-4F78-B9A6-B3DE2056C1DA}" type="pres">
      <dgm:prSet presAssocID="{B75C153D-F197-474A-935C-2405E81EAD79}" presName="horz1" presStyleCnt="0"/>
      <dgm:spPr/>
    </dgm:pt>
    <dgm:pt modelId="{253B5133-04AA-446C-BF7A-A359E98A1890}" type="pres">
      <dgm:prSet presAssocID="{B75C153D-F197-474A-935C-2405E81EAD79}" presName="tx1" presStyleLbl="revTx" presStyleIdx="7" presStyleCnt="8"/>
      <dgm:spPr/>
    </dgm:pt>
    <dgm:pt modelId="{EEBCE644-7260-4544-AF58-1C79D55010E1}" type="pres">
      <dgm:prSet presAssocID="{B75C153D-F197-474A-935C-2405E81EAD79}" presName="vert1" presStyleCnt="0"/>
      <dgm:spPr/>
    </dgm:pt>
  </dgm:ptLst>
  <dgm:cxnLst>
    <dgm:cxn modelId="{09A2D503-7C10-4AC5-B615-741BE3A4DC51}" type="presOf" srcId="{D2814361-1BC4-4A44-A81D-AD8067A88016}" destId="{3A907D89-919A-4D0F-B883-D8B7F64632CE}" srcOrd="0" destOrd="0" presId="urn:microsoft.com/office/officeart/2008/layout/LinedList"/>
    <dgm:cxn modelId="{B857232E-E02E-42F3-B41B-C07BF956EF12}" srcId="{F63146E4-8F86-4DA8-9D91-5306491FFFA2}" destId="{836AB41B-170A-4967-B7D8-2C321FC22EF7}" srcOrd="1" destOrd="0" parTransId="{73758849-1C2C-46F5-9D8C-CE3307E633FC}" sibTransId="{484C0229-BDE9-4800-B7B5-23CC754853F0}"/>
    <dgm:cxn modelId="{040F1937-24F9-43BA-95EB-DDC59A89BFB6}" type="presOf" srcId="{DDAC1BEC-3C70-40C7-8428-26BA7285B5A6}" destId="{3B535114-3A90-4C4F-B599-D33B74BC6F19}" srcOrd="0" destOrd="0" presId="urn:microsoft.com/office/officeart/2008/layout/LinedList"/>
    <dgm:cxn modelId="{4513185E-D92E-4DB7-BE5A-C7699837E38D}" srcId="{F63146E4-8F86-4DA8-9D91-5306491FFFA2}" destId="{DDAC1BEC-3C70-40C7-8428-26BA7285B5A6}" srcOrd="0" destOrd="0" parTransId="{C3ACBB76-90AF-4E28-948C-E827B8EA9C7F}" sibTransId="{972E7A69-F0C5-4AD6-8508-9D98DB598021}"/>
    <dgm:cxn modelId="{03DAA449-F992-4F2D-B532-5346F1D2D17C}" srcId="{F63146E4-8F86-4DA8-9D91-5306491FFFA2}" destId="{6143ECC7-C1F5-4928-80CF-AD26723F15C5}" srcOrd="2" destOrd="0" parTransId="{88D36470-A722-48BB-826A-20BFDCF20FFA}" sibTransId="{263EB7FB-CA36-4320-9BB4-7247627C8672}"/>
    <dgm:cxn modelId="{801CB769-6F6F-4108-9C75-6257CB392AD1}" srcId="{F63146E4-8F86-4DA8-9D91-5306491FFFA2}" destId="{B75C153D-F197-474A-935C-2405E81EAD79}" srcOrd="7" destOrd="0" parTransId="{15BD103E-933F-4150-8AB4-03BCF2D05B99}" sibTransId="{64EA75D6-2A23-423D-9912-A992BE6873C8}"/>
    <dgm:cxn modelId="{28D58F4F-A640-4373-BDCA-35D588AC05C0}" type="presOf" srcId="{F63146E4-8F86-4DA8-9D91-5306491FFFA2}" destId="{B12C18A7-5D3F-4BB7-AED4-26BED15DBF74}" srcOrd="0" destOrd="0" presId="urn:microsoft.com/office/officeart/2008/layout/LinedList"/>
    <dgm:cxn modelId="{96B90C77-56D0-4801-892C-B8B60CD760B7}" srcId="{F63146E4-8F86-4DA8-9D91-5306491FFFA2}" destId="{07BE79B1-8CEA-444B-BD8B-6A8C1B530D4B}" srcOrd="4" destOrd="0" parTransId="{73B13C35-A4E8-436C-80D6-6FCFE5B78D4F}" sibTransId="{76A42802-DE67-45F9-BE6A-E346F6A8EF83}"/>
    <dgm:cxn modelId="{A4DB1979-3C33-4AC8-9E38-8E8B619596DE}" type="presOf" srcId="{07BE79B1-8CEA-444B-BD8B-6A8C1B530D4B}" destId="{AD8ABBE1-20BD-4C74-8833-D26D004E5772}" srcOrd="0" destOrd="0" presId="urn:microsoft.com/office/officeart/2008/layout/LinedList"/>
    <dgm:cxn modelId="{E365C87F-B9B0-43BF-BABD-C4C32ED9E5F6}" srcId="{F63146E4-8F86-4DA8-9D91-5306491FFFA2}" destId="{5CA78A59-E866-46C2-8EBC-5A56BE855AA4}" srcOrd="3" destOrd="0" parTransId="{FBB15080-F443-4454-8941-1DF9C59B7E0B}" sibTransId="{D3E722A1-6800-4EA4-AD76-6B81918BC100}"/>
    <dgm:cxn modelId="{8D7E7285-1C91-4801-BED3-939EFA437467}" srcId="{F63146E4-8F86-4DA8-9D91-5306491FFFA2}" destId="{D2814361-1BC4-4A44-A81D-AD8067A88016}" srcOrd="5" destOrd="0" parTransId="{1ABEC3EC-524F-48AC-842C-4EE7A0E785DA}" sibTransId="{82F331CD-06C9-40A4-B4B4-FD5E137B3947}"/>
    <dgm:cxn modelId="{A5D71497-D8ED-4B5C-9E44-A5255F9095A0}" type="presOf" srcId="{6143ECC7-C1F5-4928-80CF-AD26723F15C5}" destId="{A2D5BEAC-0E1E-45A3-B967-0C9566BE210E}" srcOrd="0" destOrd="0" presId="urn:microsoft.com/office/officeart/2008/layout/LinedList"/>
    <dgm:cxn modelId="{54D3B899-7E1F-49B4-AD79-D45F24A2303C}" type="presOf" srcId="{836AB41B-170A-4967-B7D8-2C321FC22EF7}" destId="{3374EC84-C0DC-44AD-8B5D-42203DA44C6C}" srcOrd="0" destOrd="0" presId="urn:microsoft.com/office/officeart/2008/layout/LinedList"/>
    <dgm:cxn modelId="{3328E7BC-5C7A-41C3-9B51-B0DF301CF465}" type="presOf" srcId="{B75C153D-F197-474A-935C-2405E81EAD79}" destId="{253B5133-04AA-446C-BF7A-A359E98A1890}" srcOrd="0" destOrd="0" presId="urn:microsoft.com/office/officeart/2008/layout/LinedList"/>
    <dgm:cxn modelId="{59B607D7-718B-4F4F-AFA8-A67B06786123}" srcId="{F63146E4-8F86-4DA8-9D91-5306491FFFA2}" destId="{1DA94699-E64D-4361-8BDA-B4B4E07A5B8D}" srcOrd="6" destOrd="0" parTransId="{23E30726-7ABF-438C-B5E0-3B98B93360F8}" sibTransId="{42A67848-2168-4DDA-8CFC-629737E5EC70}"/>
    <dgm:cxn modelId="{81A8D6FC-9D90-4E1E-BAA2-03C2468C6A12}" type="presOf" srcId="{1DA94699-E64D-4361-8BDA-B4B4E07A5B8D}" destId="{6BAE1770-7515-4638-A29C-E873F421E782}" srcOrd="0" destOrd="0" presId="urn:microsoft.com/office/officeart/2008/layout/LinedList"/>
    <dgm:cxn modelId="{979AF2FC-60B7-4004-9E99-74D8370072A5}" type="presOf" srcId="{5CA78A59-E866-46C2-8EBC-5A56BE855AA4}" destId="{12193831-7911-4569-9130-91887A5A2DAC}" srcOrd="0" destOrd="0" presId="urn:microsoft.com/office/officeart/2008/layout/LinedList"/>
    <dgm:cxn modelId="{6A7100AC-5A4C-4D82-9BE8-C305FAAF85B6}" type="presParOf" srcId="{B12C18A7-5D3F-4BB7-AED4-26BED15DBF74}" destId="{CE019FCD-8BB9-4C9B-8E81-81C13C163347}" srcOrd="0" destOrd="0" presId="urn:microsoft.com/office/officeart/2008/layout/LinedList"/>
    <dgm:cxn modelId="{722B44ED-67F8-40EF-8C6B-6ABDA4DD71FE}" type="presParOf" srcId="{B12C18A7-5D3F-4BB7-AED4-26BED15DBF74}" destId="{73A8D243-219A-47B7-973F-2F19DFBAE262}" srcOrd="1" destOrd="0" presId="urn:microsoft.com/office/officeart/2008/layout/LinedList"/>
    <dgm:cxn modelId="{B1BBCA8F-D769-4BCD-ADB6-B9922FE9E0BC}" type="presParOf" srcId="{73A8D243-219A-47B7-973F-2F19DFBAE262}" destId="{3B535114-3A90-4C4F-B599-D33B74BC6F19}" srcOrd="0" destOrd="0" presId="urn:microsoft.com/office/officeart/2008/layout/LinedList"/>
    <dgm:cxn modelId="{83BF47AB-4875-4985-B037-5D2F1E57EAA0}" type="presParOf" srcId="{73A8D243-219A-47B7-973F-2F19DFBAE262}" destId="{B7E466CF-2E48-411F-B36A-3C6FE02B0888}" srcOrd="1" destOrd="0" presId="urn:microsoft.com/office/officeart/2008/layout/LinedList"/>
    <dgm:cxn modelId="{637D65A0-3428-41A3-9769-9C41781B50FE}" type="presParOf" srcId="{B12C18A7-5D3F-4BB7-AED4-26BED15DBF74}" destId="{656B4DB0-BB2A-4808-B3F7-2227F9563AEB}" srcOrd="2" destOrd="0" presId="urn:microsoft.com/office/officeart/2008/layout/LinedList"/>
    <dgm:cxn modelId="{0627F5C4-D258-4F72-83E6-B2D3D0E8DF1F}" type="presParOf" srcId="{B12C18A7-5D3F-4BB7-AED4-26BED15DBF74}" destId="{32583C19-BC82-4761-A183-A9246CE9FC9F}" srcOrd="3" destOrd="0" presId="urn:microsoft.com/office/officeart/2008/layout/LinedList"/>
    <dgm:cxn modelId="{118EA3EF-A42D-4BF7-B64D-5D0C8DBF8232}" type="presParOf" srcId="{32583C19-BC82-4761-A183-A9246CE9FC9F}" destId="{3374EC84-C0DC-44AD-8B5D-42203DA44C6C}" srcOrd="0" destOrd="0" presId="urn:microsoft.com/office/officeart/2008/layout/LinedList"/>
    <dgm:cxn modelId="{A8FA7D59-1ACD-4CFC-8FF4-FD34EBAA9B55}" type="presParOf" srcId="{32583C19-BC82-4761-A183-A9246CE9FC9F}" destId="{94047C8A-55BA-4E45-AD16-BCE4046ABDEA}" srcOrd="1" destOrd="0" presId="urn:microsoft.com/office/officeart/2008/layout/LinedList"/>
    <dgm:cxn modelId="{F19B3714-6685-4108-92DE-4742A97A7AC0}" type="presParOf" srcId="{B12C18A7-5D3F-4BB7-AED4-26BED15DBF74}" destId="{28672EE1-9E29-42E9-94BD-067967D4A961}" srcOrd="4" destOrd="0" presId="urn:microsoft.com/office/officeart/2008/layout/LinedList"/>
    <dgm:cxn modelId="{1628BFF2-8212-4E77-8789-D08180A969DC}" type="presParOf" srcId="{B12C18A7-5D3F-4BB7-AED4-26BED15DBF74}" destId="{456DA7BC-574A-4FA6-BA68-2DB4A0A0A957}" srcOrd="5" destOrd="0" presId="urn:microsoft.com/office/officeart/2008/layout/LinedList"/>
    <dgm:cxn modelId="{CE59F913-B8D4-4922-A69E-E050BA4E0DF3}" type="presParOf" srcId="{456DA7BC-574A-4FA6-BA68-2DB4A0A0A957}" destId="{A2D5BEAC-0E1E-45A3-B967-0C9566BE210E}" srcOrd="0" destOrd="0" presId="urn:microsoft.com/office/officeart/2008/layout/LinedList"/>
    <dgm:cxn modelId="{053C067A-D8B8-4D17-8C6E-40962E8FB4EB}" type="presParOf" srcId="{456DA7BC-574A-4FA6-BA68-2DB4A0A0A957}" destId="{8966281F-F9A8-4667-B03B-CA8219010620}" srcOrd="1" destOrd="0" presId="urn:microsoft.com/office/officeart/2008/layout/LinedList"/>
    <dgm:cxn modelId="{30A9290E-756D-49FB-B1DD-9981BAE9F3D3}" type="presParOf" srcId="{B12C18A7-5D3F-4BB7-AED4-26BED15DBF74}" destId="{20EA84D9-F5D2-4819-A4B1-A7D23119EFC4}" srcOrd="6" destOrd="0" presId="urn:microsoft.com/office/officeart/2008/layout/LinedList"/>
    <dgm:cxn modelId="{52BE8FFA-2983-4C59-B46F-CDF1426A9BAB}" type="presParOf" srcId="{B12C18A7-5D3F-4BB7-AED4-26BED15DBF74}" destId="{2657DF13-21AA-4C40-8368-11E6000163C0}" srcOrd="7" destOrd="0" presId="urn:microsoft.com/office/officeart/2008/layout/LinedList"/>
    <dgm:cxn modelId="{19E06DDB-79FC-4C63-AED8-5D4868B8CF70}" type="presParOf" srcId="{2657DF13-21AA-4C40-8368-11E6000163C0}" destId="{12193831-7911-4569-9130-91887A5A2DAC}" srcOrd="0" destOrd="0" presId="urn:microsoft.com/office/officeart/2008/layout/LinedList"/>
    <dgm:cxn modelId="{0EA37990-8E72-4ACF-9BB3-0A89D2142D00}" type="presParOf" srcId="{2657DF13-21AA-4C40-8368-11E6000163C0}" destId="{9702337F-C9C7-4D2C-AD6C-B996E205FA64}" srcOrd="1" destOrd="0" presId="urn:microsoft.com/office/officeart/2008/layout/LinedList"/>
    <dgm:cxn modelId="{087424B9-4F9C-47BA-AF17-D55919DA4DF1}" type="presParOf" srcId="{B12C18A7-5D3F-4BB7-AED4-26BED15DBF74}" destId="{430AFF12-BEA3-4860-A8AC-E34F6EEECAE0}" srcOrd="8" destOrd="0" presId="urn:microsoft.com/office/officeart/2008/layout/LinedList"/>
    <dgm:cxn modelId="{03148C6E-6060-41F6-A6DF-1AEE31C57D12}" type="presParOf" srcId="{B12C18A7-5D3F-4BB7-AED4-26BED15DBF74}" destId="{11B89240-04A8-4387-BF7D-5FB7C95B96E6}" srcOrd="9" destOrd="0" presId="urn:microsoft.com/office/officeart/2008/layout/LinedList"/>
    <dgm:cxn modelId="{54810F82-2340-44D6-9CA4-C3B9E5458050}" type="presParOf" srcId="{11B89240-04A8-4387-BF7D-5FB7C95B96E6}" destId="{AD8ABBE1-20BD-4C74-8833-D26D004E5772}" srcOrd="0" destOrd="0" presId="urn:microsoft.com/office/officeart/2008/layout/LinedList"/>
    <dgm:cxn modelId="{FB906E07-F112-40BC-AF11-02246D5988B5}" type="presParOf" srcId="{11B89240-04A8-4387-BF7D-5FB7C95B96E6}" destId="{D0CA5671-EC8D-4C08-B7A8-001799A5BBA1}" srcOrd="1" destOrd="0" presId="urn:microsoft.com/office/officeart/2008/layout/LinedList"/>
    <dgm:cxn modelId="{55A54083-329F-4D19-8C96-9B0DCDE3413A}" type="presParOf" srcId="{B12C18A7-5D3F-4BB7-AED4-26BED15DBF74}" destId="{2D9624BB-0044-497D-8383-669C8FBFB254}" srcOrd="10" destOrd="0" presId="urn:microsoft.com/office/officeart/2008/layout/LinedList"/>
    <dgm:cxn modelId="{E0515770-263E-43DB-A211-1D026B4333F7}" type="presParOf" srcId="{B12C18A7-5D3F-4BB7-AED4-26BED15DBF74}" destId="{BCAB59BE-728F-4C8C-A07E-F06EC4F1802F}" srcOrd="11" destOrd="0" presId="urn:microsoft.com/office/officeart/2008/layout/LinedList"/>
    <dgm:cxn modelId="{6E63C7D5-E7E4-4933-BBD1-03EB81509D70}" type="presParOf" srcId="{BCAB59BE-728F-4C8C-A07E-F06EC4F1802F}" destId="{3A907D89-919A-4D0F-B883-D8B7F64632CE}" srcOrd="0" destOrd="0" presId="urn:microsoft.com/office/officeart/2008/layout/LinedList"/>
    <dgm:cxn modelId="{850F6EBB-2539-467A-B112-D78382426CA6}" type="presParOf" srcId="{BCAB59BE-728F-4C8C-A07E-F06EC4F1802F}" destId="{BC16184B-E5E3-4F1D-82DE-C139E2B92EB5}" srcOrd="1" destOrd="0" presId="urn:microsoft.com/office/officeart/2008/layout/LinedList"/>
    <dgm:cxn modelId="{38EDC4AE-D334-4FFF-A036-B5ED1CFE0F2F}" type="presParOf" srcId="{B12C18A7-5D3F-4BB7-AED4-26BED15DBF74}" destId="{719C83C7-4A23-4530-8258-52AD6FB18310}" srcOrd="12" destOrd="0" presId="urn:microsoft.com/office/officeart/2008/layout/LinedList"/>
    <dgm:cxn modelId="{944B32EC-FCB5-4EF3-AE1F-9835E405B762}" type="presParOf" srcId="{B12C18A7-5D3F-4BB7-AED4-26BED15DBF74}" destId="{D4FA32DB-AEF5-4C13-BF2E-AC99B6D5910C}" srcOrd="13" destOrd="0" presId="urn:microsoft.com/office/officeart/2008/layout/LinedList"/>
    <dgm:cxn modelId="{5E872ACD-1516-4FB2-9076-5395C04A0931}" type="presParOf" srcId="{D4FA32DB-AEF5-4C13-BF2E-AC99B6D5910C}" destId="{6BAE1770-7515-4638-A29C-E873F421E782}" srcOrd="0" destOrd="0" presId="urn:microsoft.com/office/officeart/2008/layout/LinedList"/>
    <dgm:cxn modelId="{89D4D8A2-6E02-4E8F-9920-9AAB7FFE2430}" type="presParOf" srcId="{D4FA32DB-AEF5-4C13-BF2E-AC99B6D5910C}" destId="{917D3E5B-87F5-4AAA-A3C0-2BF3535B685C}" srcOrd="1" destOrd="0" presId="urn:microsoft.com/office/officeart/2008/layout/LinedList"/>
    <dgm:cxn modelId="{38FAA51A-2EDE-4A8B-8EEB-B59BF4DC70B7}" type="presParOf" srcId="{B12C18A7-5D3F-4BB7-AED4-26BED15DBF74}" destId="{4916D529-2A1E-4DD9-9EAC-C2A28AE52BD5}" srcOrd="14" destOrd="0" presId="urn:microsoft.com/office/officeart/2008/layout/LinedList"/>
    <dgm:cxn modelId="{2090CEB1-6A3F-4C28-9AF6-50BAD87F080D}" type="presParOf" srcId="{B12C18A7-5D3F-4BB7-AED4-26BED15DBF74}" destId="{757B94A6-3855-4F78-B9A6-B3DE2056C1DA}" srcOrd="15" destOrd="0" presId="urn:microsoft.com/office/officeart/2008/layout/LinedList"/>
    <dgm:cxn modelId="{E0062D66-93F3-4B50-9771-BD3CA08BB84D}" type="presParOf" srcId="{757B94A6-3855-4F78-B9A6-B3DE2056C1DA}" destId="{253B5133-04AA-446C-BF7A-A359E98A1890}" srcOrd="0" destOrd="0" presId="urn:microsoft.com/office/officeart/2008/layout/LinedList"/>
    <dgm:cxn modelId="{892974C5-AECF-4CC4-8B8D-2FCC013E1595}" type="presParOf" srcId="{757B94A6-3855-4F78-B9A6-B3DE2056C1DA}" destId="{EEBCE644-7260-4544-AF58-1C79D55010E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F63146E4-8F86-4DA8-9D91-5306491FFFA2}"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DDAC1BEC-3C70-40C7-8428-26BA7285B5A6}">
      <dgm:prSet/>
      <dgm:spPr/>
      <dgm:t>
        <a:bodyPr/>
        <a:lstStyle/>
        <a:p>
          <a:r>
            <a:rPr lang="en-GB"/>
            <a:t>Check In</a:t>
          </a:r>
          <a:endParaRPr lang="en-US"/>
        </a:p>
      </dgm:t>
    </dgm:pt>
    <dgm:pt modelId="{C3ACBB76-90AF-4E28-948C-E827B8EA9C7F}" type="parTrans" cxnId="{4513185E-D92E-4DB7-BE5A-C7699837E38D}">
      <dgm:prSet/>
      <dgm:spPr/>
      <dgm:t>
        <a:bodyPr/>
        <a:lstStyle/>
        <a:p>
          <a:endParaRPr lang="en-US"/>
        </a:p>
      </dgm:t>
    </dgm:pt>
    <dgm:pt modelId="{972E7A69-F0C5-4AD6-8508-9D98DB598021}" type="sibTrans" cxnId="{4513185E-D92E-4DB7-BE5A-C7699837E38D}">
      <dgm:prSet/>
      <dgm:spPr/>
      <dgm:t>
        <a:bodyPr/>
        <a:lstStyle/>
        <a:p>
          <a:endParaRPr lang="en-US"/>
        </a:p>
      </dgm:t>
    </dgm:pt>
    <dgm:pt modelId="{836AB41B-170A-4967-B7D8-2C321FC22EF7}">
      <dgm:prSet/>
      <dgm:spPr/>
      <dgm:t>
        <a:bodyPr/>
        <a:lstStyle/>
        <a:p>
          <a:r>
            <a:rPr lang="en-US"/>
            <a:t>All about you!</a:t>
          </a:r>
        </a:p>
      </dgm:t>
    </dgm:pt>
    <dgm:pt modelId="{73758849-1C2C-46F5-9D8C-CE3307E633FC}" type="parTrans" cxnId="{B857232E-E02E-42F3-B41B-C07BF956EF12}">
      <dgm:prSet/>
      <dgm:spPr/>
      <dgm:t>
        <a:bodyPr/>
        <a:lstStyle/>
        <a:p>
          <a:endParaRPr lang="en-US"/>
        </a:p>
      </dgm:t>
    </dgm:pt>
    <dgm:pt modelId="{484C0229-BDE9-4800-B7B5-23CC754853F0}" type="sibTrans" cxnId="{B857232E-E02E-42F3-B41B-C07BF956EF12}">
      <dgm:prSet/>
      <dgm:spPr/>
      <dgm:t>
        <a:bodyPr/>
        <a:lstStyle/>
        <a:p>
          <a:endParaRPr lang="en-US"/>
        </a:p>
      </dgm:t>
    </dgm:pt>
    <dgm:pt modelId="{6143ECC7-C1F5-4928-80CF-AD26723F15C5}">
      <dgm:prSet/>
      <dgm:spPr/>
      <dgm:t>
        <a:bodyPr/>
        <a:lstStyle/>
        <a:p>
          <a:r>
            <a:rPr lang="en-US"/>
            <a:t>Dream Job</a:t>
          </a:r>
        </a:p>
      </dgm:t>
    </dgm:pt>
    <dgm:pt modelId="{88D36470-A722-48BB-826A-20BFDCF20FFA}" type="parTrans" cxnId="{03DAA449-F992-4F2D-B532-5346F1D2D17C}">
      <dgm:prSet/>
      <dgm:spPr/>
      <dgm:t>
        <a:bodyPr/>
        <a:lstStyle/>
        <a:p>
          <a:endParaRPr lang="en-US"/>
        </a:p>
      </dgm:t>
    </dgm:pt>
    <dgm:pt modelId="{263EB7FB-CA36-4320-9BB4-7247627C8672}" type="sibTrans" cxnId="{03DAA449-F992-4F2D-B532-5346F1D2D17C}">
      <dgm:prSet/>
      <dgm:spPr/>
      <dgm:t>
        <a:bodyPr/>
        <a:lstStyle/>
        <a:p>
          <a:endParaRPr lang="en-US"/>
        </a:p>
      </dgm:t>
    </dgm:pt>
    <dgm:pt modelId="{5CA78A59-E866-46C2-8EBC-5A56BE855AA4}">
      <dgm:prSet/>
      <dgm:spPr/>
      <dgm:t>
        <a:bodyPr/>
        <a:lstStyle/>
        <a:p>
          <a:r>
            <a:rPr lang="en-US"/>
            <a:t>Journey to employment</a:t>
          </a:r>
        </a:p>
      </dgm:t>
    </dgm:pt>
    <dgm:pt modelId="{FBB15080-F443-4454-8941-1DF9C59B7E0B}" type="parTrans" cxnId="{E365C87F-B9B0-43BF-BABD-C4C32ED9E5F6}">
      <dgm:prSet/>
      <dgm:spPr/>
      <dgm:t>
        <a:bodyPr/>
        <a:lstStyle/>
        <a:p>
          <a:endParaRPr lang="en-US"/>
        </a:p>
      </dgm:t>
    </dgm:pt>
    <dgm:pt modelId="{D3E722A1-6800-4EA4-AD76-6B81918BC100}" type="sibTrans" cxnId="{E365C87F-B9B0-43BF-BABD-C4C32ED9E5F6}">
      <dgm:prSet/>
      <dgm:spPr/>
      <dgm:t>
        <a:bodyPr/>
        <a:lstStyle/>
        <a:p>
          <a:endParaRPr lang="en-US"/>
        </a:p>
      </dgm:t>
    </dgm:pt>
    <dgm:pt modelId="{07BE79B1-8CEA-444B-BD8B-6A8C1B530D4B}">
      <dgm:prSet/>
      <dgm:spPr/>
      <dgm:t>
        <a:bodyPr/>
        <a:lstStyle/>
        <a:p>
          <a:r>
            <a:rPr lang="en-US"/>
            <a:t>In the hot seat</a:t>
          </a:r>
        </a:p>
      </dgm:t>
    </dgm:pt>
    <dgm:pt modelId="{73B13C35-A4E8-436C-80D6-6FCFE5B78D4F}" type="parTrans" cxnId="{96B90C77-56D0-4801-892C-B8B60CD760B7}">
      <dgm:prSet/>
      <dgm:spPr/>
      <dgm:t>
        <a:bodyPr/>
        <a:lstStyle/>
        <a:p>
          <a:endParaRPr lang="en-US"/>
        </a:p>
      </dgm:t>
    </dgm:pt>
    <dgm:pt modelId="{76A42802-DE67-45F9-BE6A-E346F6A8EF83}" type="sibTrans" cxnId="{96B90C77-56D0-4801-892C-B8B60CD760B7}">
      <dgm:prSet/>
      <dgm:spPr/>
      <dgm:t>
        <a:bodyPr/>
        <a:lstStyle/>
        <a:p>
          <a:endParaRPr lang="en-US"/>
        </a:p>
      </dgm:t>
    </dgm:pt>
    <dgm:pt modelId="{B75C153D-F197-474A-935C-2405E81EAD79}">
      <dgm:prSet/>
      <dgm:spPr/>
      <dgm:t>
        <a:bodyPr/>
        <a:lstStyle/>
        <a:p>
          <a:r>
            <a:rPr lang="en-GB"/>
            <a:t>Check out</a:t>
          </a:r>
          <a:endParaRPr lang="en-US"/>
        </a:p>
      </dgm:t>
    </dgm:pt>
    <dgm:pt modelId="{15BD103E-933F-4150-8AB4-03BCF2D05B99}" type="parTrans" cxnId="{801CB769-6F6F-4108-9C75-6257CB392AD1}">
      <dgm:prSet/>
      <dgm:spPr/>
      <dgm:t>
        <a:bodyPr/>
        <a:lstStyle/>
        <a:p>
          <a:endParaRPr lang="en-US"/>
        </a:p>
      </dgm:t>
    </dgm:pt>
    <dgm:pt modelId="{64EA75D6-2A23-423D-9912-A992BE6873C8}" type="sibTrans" cxnId="{801CB769-6F6F-4108-9C75-6257CB392AD1}">
      <dgm:prSet/>
      <dgm:spPr/>
      <dgm:t>
        <a:bodyPr/>
        <a:lstStyle/>
        <a:p>
          <a:endParaRPr lang="en-US"/>
        </a:p>
      </dgm:t>
    </dgm:pt>
    <dgm:pt modelId="{B12C18A7-5D3F-4BB7-AED4-26BED15DBF74}" type="pres">
      <dgm:prSet presAssocID="{F63146E4-8F86-4DA8-9D91-5306491FFFA2}" presName="vert0" presStyleCnt="0">
        <dgm:presLayoutVars>
          <dgm:dir/>
          <dgm:animOne val="branch"/>
          <dgm:animLvl val="lvl"/>
        </dgm:presLayoutVars>
      </dgm:prSet>
      <dgm:spPr/>
    </dgm:pt>
    <dgm:pt modelId="{CE019FCD-8BB9-4C9B-8E81-81C13C163347}" type="pres">
      <dgm:prSet presAssocID="{DDAC1BEC-3C70-40C7-8428-26BA7285B5A6}" presName="thickLine" presStyleLbl="alignNode1" presStyleIdx="0" presStyleCnt="6"/>
      <dgm:spPr/>
    </dgm:pt>
    <dgm:pt modelId="{73A8D243-219A-47B7-973F-2F19DFBAE262}" type="pres">
      <dgm:prSet presAssocID="{DDAC1BEC-3C70-40C7-8428-26BA7285B5A6}" presName="horz1" presStyleCnt="0"/>
      <dgm:spPr/>
    </dgm:pt>
    <dgm:pt modelId="{3B535114-3A90-4C4F-B599-D33B74BC6F19}" type="pres">
      <dgm:prSet presAssocID="{DDAC1BEC-3C70-40C7-8428-26BA7285B5A6}" presName="tx1" presStyleLbl="revTx" presStyleIdx="0" presStyleCnt="6"/>
      <dgm:spPr/>
    </dgm:pt>
    <dgm:pt modelId="{B7E466CF-2E48-411F-B36A-3C6FE02B0888}" type="pres">
      <dgm:prSet presAssocID="{DDAC1BEC-3C70-40C7-8428-26BA7285B5A6}" presName="vert1" presStyleCnt="0"/>
      <dgm:spPr/>
    </dgm:pt>
    <dgm:pt modelId="{656B4DB0-BB2A-4808-B3F7-2227F9563AEB}" type="pres">
      <dgm:prSet presAssocID="{836AB41B-170A-4967-B7D8-2C321FC22EF7}" presName="thickLine" presStyleLbl="alignNode1" presStyleIdx="1" presStyleCnt="6"/>
      <dgm:spPr/>
    </dgm:pt>
    <dgm:pt modelId="{32583C19-BC82-4761-A183-A9246CE9FC9F}" type="pres">
      <dgm:prSet presAssocID="{836AB41B-170A-4967-B7D8-2C321FC22EF7}" presName="horz1" presStyleCnt="0"/>
      <dgm:spPr/>
    </dgm:pt>
    <dgm:pt modelId="{3374EC84-C0DC-44AD-8B5D-42203DA44C6C}" type="pres">
      <dgm:prSet presAssocID="{836AB41B-170A-4967-B7D8-2C321FC22EF7}" presName="tx1" presStyleLbl="revTx" presStyleIdx="1" presStyleCnt="6"/>
      <dgm:spPr/>
    </dgm:pt>
    <dgm:pt modelId="{94047C8A-55BA-4E45-AD16-BCE4046ABDEA}" type="pres">
      <dgm:prSet presAssocID="{836AB41B-170A-4967-B7D8-2C321FC22EF7}" presName="vert1" presStyleCnt="0"/>
      <dgm:spPr/>
    </dgm:pt>
    <dgm:pt modelId="{28672EE1-9E29-42E9-94BD-067967D4A961}" type="pres">
      <dgm:prSet presAssocID="{6143ECC7-C1F5-4928-80CF-AD26723F15C5}" presName="thickLine" presStyleLbl="alignNode1" presStyleIdx="2" presStyleCnt="6"/>
      <dgm:spPr/>
    </dgm:pt>
    <dgm:pt modelId="{456DA7BC-574A-4FA6-BA68-2DB4A0A0A957}" type="pres">
      <dgm:prSet presAssocID="{6143ECC7-C1F5-4928-80CF-AD26723F15C5}" presName="horz1" presStyleCnt="0"/>
      <dgm:spPr/>
    </dgm:pt>
    <dgm:pt modelId="{A2D5BEAC-0E1E-45A3-B967-0C9566BE210E}" type="pres">
      <dgm:prSet presAssocID="{6143ECC7-C1F5-4928-80CF-AD26723F15C5}" presName="tx1" presStyleLbl="revTx" presStyleIdx="2" presStyleCnt="6"/>
      <dgm:spPr/>
    </dgm:pt>
    <dgm:pt modelId="{8966281F-F9A8-4667-B03B-CA8219010620}" type="pres">
      <dgm:prSet presAssocID="{6143ECC7-C1F5-4928-80CF-AD26723F15C5}" presName="vert1" presStyleCnt="0"/>
      <dgm:spPr/>
    </dgm:pt>
    <dgm:pt modelId="{20EA84D9-F5D2-4819-A4B1-A7D23119EFC4}" type="pres">
      <dgm:prSet presAssocID="{5CA78A59-E866-46C2-8EBC-5A56BE855AA4}" presName="thickLine" presStyleLbl="alignNode1" presStyleIdx="3" presStyleCnt="6"/>
      <dgm:spPr/>
    </dgm:pt>
    <dgm:pt modelId="{2657DF13-21AA-4C40-8368-11E6000163C0}" type="pres">
      <dgm:prSet presAssocID="{5CA78A59-E866-46C2-8EBC-5A56BE855AA4}" presName="horz1" presStyleCnt="0"/>
      <dgm:spPr/>
    </dgm:pt>
    <dgm:pt modelId="{12193831-7911-4569-9130-91887A5A2DAC}" type="pres">
      <dgm:prSet presAssocID="{5CA78A59-E866-46C2-8EBC-5A56BE855AA4}" presName="tx1" presStyleLbl="revTx" presStyleIdx="3" presStyleCnt="6"/>
      <dgm:spPr/>
    </dgm:pt>
    <dgm:pt modelId="{9702337F-C9C7-4D2C-AD6C-B996E205FA64}" type="pres">
      <dgm:prSet presAssocID="{5CA78A59-E866-46C2-8EBC-5A56BE855AA4}" presName="vert1" presStyleCnt="0"/>
      <dgm:spPr/>
    </dgm:pt>
    <dgm:pt modelId="{430AFF12-BEA3-4860-A8AC-E34F6EEECAE0}" type="pres">
      <dgm:prSet presAssocID="{07BE79B1-8CEA-444B-BD8B-6A8C1B530D4B}" presName="thickLine" presStyleLbl="alignNode1" presStyleIdx="4" presStyleCnt="6"/>
      <dgm:spPr/>
    </dgm:pt>
    <dgm:pt modelId="{11B89240-04A8-4387-BF7D-5FB7C95B96E6}" type="pres">
      <dgm:prSet presAssocID="{07BE79B1-8CEA-444B-BD8B-6A8C1B530D4B}" presName="horz1" presStyleCnt="0"/>
      <dgm:spPr/>
    </dgm:pt>
    <dgm:pt modelId="{AD8ABBE1-20BD-4C74-8833-D26D004E5772}" type="pres">
      <dgm:prSet presAssocID="{07BE79B1-8CEA-444B-BD8B-6A8C1B530D4B}" presName="tx1" presStyleLbl="revTx" presStyleIdx="4" presStyleCnt="6"/>
      <dgm:spPr/>
    </dgm:pt>
    <dgm:pt modelId="{D0CA5671-EC8D-4C08-B7A8-001799A5BBA1}" type="pres">
      <dgm:prSet presAssocID="{07BE79B1-8CEA-444B-BD8B-6A8C1B530D4B}" presName="vert1" presStyleCnt="0"/>
      <dgm:spPr/>
    </dgm:pt>
    <dgm:pt modelId="{4916D529-2A1E-4DD9-9EAC-C2A28AE52BD5}" type="pres">
      <dgm:prSet presAssocID="{B75C153D-F197-474A-935C-2405E81EAD79}" presName="thickLine" presStyleLbl="alignNode1" presStyleIdx="5" presStyleCnt="6"/>
      <dgm:spPr/>
    </dgm:pt>
    <dgm:pt modelId="{757B94A6-3855-4F78-B9A6-B3DE2056C1DA}" type="pres">
      <dgm:prSet presAssocID="{B75C153D-F197-474A-935C-2405E81EAD79}" presName="horz1" presStyleCnt="0"/>
      <dgm:spPr/>
    </dgm:pt>
    <dgm:pt modelId="{253B5133-04AA-446C-BF7A-A359E98A1890}" type="pres">
      <dgm:prSet presAssocID="{B75C153D-F197-474A-935C-2405E81EAD79}" presName="tx1" presStyleLbl="revTx" presStyleIdx="5" presStyleCnt="6"/>
      <dgm:spPr/>
    </dgm:pt>
    <dgm:pt modelId="{EEBCE644-7260-4544-AF58-1C79D55010E1}" type="pres">
      <dgm:prSet presAssocID="{B75C153D-F197-474A-935C-2405E81EAD79}" presName="vert1" presStyleCnt="0"/>
      <dgm:spPr/>
    </dgm:pt>
  </dgm:ptLst>
  <dgm:cxnLst>
    <dgm:cxn modelId="{B857232E-E02E-42F3-B41B-C07BF956EF12}" srcId="{F63146E4-8F86-4DA8-9D91-5306491FFFA2}" destId="{836AB41B-170A-4967-B7D8-2C321FC22EF7}" srcOrd="1" destOrd="0" parTransId="{73758849-1C2C-46F5-9D8C-CE3307E633FC}" sibTransId="{484C0229-BDE9-4800-B7B5-23CC754853F0}"/>
    <dgm:cxn modelId="{040F1937-24F9-43BA-95EB-DDC59A89BFB6}" type="presOf" srcId="{DDAC1BEC-3C70-40C7-8428-26BA7285B5A6}" destId="{3B535114-3A90-4C4F-B599-D33B74BC6F19}" srcOrd="0" destOrd="0" presId="urn:microsoft.com/office/officeart/2008/layout/LinedList"/>
    <dgm:cxn modelId="{4513185E-D92E-4DB7-BE5A-C7699837E38D}" srcId="{F63146E4-8F86-4DA8-9D91-5306491FFFA2}" destId="{DDAC1BEC-3C70-40C7-8428-26BA7285B5A6}" srcOrd="0" destOrd="0" parTransId="{C3ACBB76-90AF-4E28-948C-E827B8EA9C7F}" sibTransId="{972E7A69-F0C5-4AD6-8508-9D98DB598021}"/>
    <dgm:cxn modelId="{03DAA449-F992-4F2D-B532-5346F1D2D17C}" srcId="{F63146E4-8F86-4DA8-9D91-5306491FFFA2}" destId="{6143ECC7-C1F5-4928-80CF-AD26723F15C5}" srcOrd="2" destOrd="0" parTransId="{88D36470-A722-48BB-826A-20BFDCF20FFA}" sibTransId="{263EB7FB-CA36-4320-9BB4-7247627C8672}"/>
    <dgm:cxn modelId="{801CB769-6F6F-4108-9C75-6257CB392AD1}" srcId="{F63146E4-8F86-4DA8-9D91-5306491FFFA2}" destId="{B75C153D-F197-474A-935C-2405E81EAD79}" srcOrd="5" destOrd="0" parTransId="{15BD103E-933F-4150-8AB4-03BCF2D05B99}" sibTransId="{64EA75D6-2A23-423D-9912-A992BE6873C8}"/>
    <dgm:cxn modelId="{28D58F4F-A640-4373-BDCA-35D588AC05C0}" type="presOf" srcId="{F63146E4-8F86-4DA8-9D91-5306491FFFA2}" destId="{B12C18A7-5D3F-4BB7-AED4-26BED15DBF74}" srcOrd="0" destOrd="0" presId="urn:microsoft.com/office/officeart/2008/layout/LinedList"/>
    <dgm:cxn modelId="{96B90C77-56D0-4801-892C-B8B60CD760B7}" srcId="{F63146E4-8F86-4DA8-9D91-5306491FFFA2}" destId="{07BE79B1-8CEA-444B-BD8B-6A8C1B530D4B}" srcOrd="4" destOrd="0" parTransId="{73B13C35-A4E8-436C-80D6-6FCFE5B78D4F}" sibTransId="{76A42802-DE67-45F9-BE6A-E346F6A8EF83}"/>
    <dgm:cxn modelId="{A4DB1979-3C33-4AC8-9E38-8E8B619596DE}" type="presOf" srcId="{07BE79B1-8CEA-444B-BD8B-6A8C1B530D4B}" destId="{AD8ABBE1-20BD-4C74-8833-D26D004E5772}" srcOrd="0" destOrd="0" presId="urn:microsoft.com/office/officeart/2008/layout/LinedList"/>
    <dgm:cxn modelId="{E365C87F-B9B0-43BF-BABD-C4C32ED9E5F6}" srcId="{F63146E4-8F86-4DA8-9D91-5306491FFFA2}" destId="{5CA78A59-E866-46C2-8EBC-5A56BE855AA4}" srcOrd="3" destOrd="0" parTransId="{FBB15080-F443-4454-8941-1DF9C59B7E0B}" sibTransId="{D3E722A1-6800-4EA4-AD76-6B81918BC100}"/>
    <dgm:cxn modelId="{A5D71497-D8ED-4B5C-9E44-A5255F9095A0}" type="presOf" srcId="{6143ECC7-C1F5-4928-80CF-AD26723F15C5}" destId="{A2D5BEAC-0E1E-45A3-B967-0C9566BE210E}" srcOrd="0" destOrd="0" presId="urn:microsoft.com/office/officeart/2008/layout/LinedList"/>
    <dgm:cxn modelId="{54D3B899-7E1F-49B4-AD79-D45F24A2303C}" type="presOf" srcId="{836AB41B-170A-4967-B7D8-2C321FC22EF7}" destId="{3374EC84-C0DC-44AD-8B5D-42203DA44C6C}" srcOrd="0" destOrd="0" presId="urn:microsoft.com/office/officeart/2008/layout/LinedList"/>
    <dgm:cxn modelId="{3328E7BC-5C7A-41C3-9B51-B0DF301CF465}" type="presOf" srcId="{B75C153D-F197-474A-935C-2405E81EAD79}" destId="{253B5133-04AA-446C-BF7A-A359E98A1890}" srcOrd="0" destOrd="0" presId="urn:microsoft.com/office/officeart/2008/layout/LinedList"/>
    <dgm:cxn modelId="{979AF2FC-60B7-4004-9E99-74D8370072A5}" type="presOf" srcId="{5CA78A59-E866-46C2-8EBC-5A56BE855AA4}" destId="{12193831-7911-4569-9130-91887A5A2DAC}" srcOrd="0" destOrd="0" presId="urn:microsoft.com/office/officeart/2008/layout/LinedList"/>
    <dgm:cxn modelId="{6A7100AC-5A4C-4D82-9BE8-C305FAAF85B6}" type="presParOf" srcId="{B12C18A7-5D3F-4BB7-AED4-26BED15DBF74}" destId="{CE019FCD-8BB9-4C9B-8E81-81C13C163347}" srcOrd="0" destOrd="0" presId="urn:microsoft.com/office/officeart/2008/layout/LinedList"/>
    <dgm:cxn modelId="{722B44ED-67F8-40EF-8C6B-6ABDA4DD71FE}" type="presParOf" srcId="{B12C18A7-5D3F-4BB7-AED4-26BED15DBF74}" destId="{73A8D243-219A-47B7-973F-2F19DFBAE262}" srcOrd="1" destOrd="0" presId="urn:microsoft.com/office/officeart/2008/layout/LinedList"/>
    <dgm:cxn modelId="{B1BBCA8F-D769-4BCD-ADB6-B9922FE9E0BC}" type="presParOf" srcId="{73A8D243-219A-47B7-973F-2F19DFBAE262}" destId="{3B535114-3A90-4C4F-B599-D33B74BC6F19}" srcOrd="0" destOrd="0" presId="urn:microsoft.com/office/officeart/2008/layout/LinedList"/>
    <dgm:cxn modelId="{83BF47AB-4875-4985-B037-5D2F1E57EAA0}" type="presParOf" srcId="{73A8D243-219A-47B7-973F-2F19DFBAE262}" destId="{B7E466CF-2E48-411F-B36A-3C6FE02B0888}" srcOrd="1" destOrd="0" presId="urn:microsoft.com/office/officeart/2008/layout/LinedList"/>
    <dgm:cxn modelId="{637D65A0-3428-41A3-9769-9C41781B50FE}" type="presParOf" srcId="{B12C18A7-5D3F-4BB7-AED4-26BED15DBF74}" destId="{656B4DB0-BB2A-4808-B3F7-2227F9563AEB}" srcOrd="2" destOrd="0" presId="urn:microsoft.com/office/officeart/2008/layout/LinedList"/>
    <dgm:cxn modelId="{0627F5C4-D258-4F72-83E6-B2D3D0E8DF1F}" type="presParOf" srcId="{B12C18A7-5D3F-4BB7-AED4-26BED15DBF74}" destId="{32583C19-BC82-4761-A183-A9246CE9FC9F}" srcOrd="3" destOrd="0" presId="urn:microsoft.com/office/officeart/2008/layout/LinedList"/>
    <dgm:cxn modelId="{118EA3EF-A42D-4BF7-B64D-5D0C8DBF8232}" type="presParOf" srcId="{32583C19-BC82-4761-A183-A9246CE9FC9F}" destId="{3374EC84-C0DC-44AD-8B5D-42203DA44C6C}" srcOrd="0" destOrd="0" presId="urn:microsoft.com/office/officeart/2008/layout/LinedList"/>
    <dgm:cxn modelId="{A8FA7D59-1ACD-4CFC-8FF4-FD34EBAA9B55}" type="presParOf" srcId="{32583C19-BC82-4761-A183-A9246CE9FC9F}" destId="{94047C8A-55BA-4E45-AD16-BCE4046ABDEA}" srcOrd="1" destOrd="0" presId="urn:microsoft.com/office/officeart/2008/layout/LinedList"/>
    <dgm:cxn modelId="{F19B3714-6685-4108-92DE-4742A97A7AC0}" type="presParOf" srcId="{B12C18A7-5D3F-4BB7-AED4-26BED15DBF74}" destId="{28672EE1-9E29-42E9-94BD-067967D4A961}" srcOrd="4" destOrd="0" presId="urn:microsoft.com/office/officeart/2008/layout/LinedList"/>
    <dgm:cxn modelId="{1628BFF2-8212-4E77-8789-D08180A969DC}" type="presParOf" srcId="{B12C18A7-5D3F-4BB7-AED4-26BED15DBF74}" destId="{456DA7BC-574A-4FA6-BA68-2DB4A0A0A957}" srcOrd="5" destOrd="0" presId="urn:microsoft.com/office/officeart/2008/layout/LinedList"/>
    <dgm:cxn modelId="{CE59F913-B8D4-4922-A69E-E050BA4E0DF3}" type="presParOf" srcId="{456DA7BC-574A-4FA6-BA68-2DB4A0A0A957}" destId="{A2D5BEAC-0E1E-45A3-B967-0C9566BE210E}" srcOrd="0" destOrd="0" presId="urn:microsoft.com/office/officeart/2008/layout/LinedList"/>
    <dgm:cxn modelId="{053C067A-D8B8-4D17-8C6E-40962E8FB4EB}" type="presParOf" srcId="{456DA7BC-574A-4FA6-BA68-2DB4A0A0A957}" destId="{8966281F-F9A8-4667-B03B-CA8219010620}" srcOrd="1" destOrd="0" presId="urn:microsoft.com/office/officeart/2008/layout/LinedList"/>
    <dgm:cxn modelId="{30A9290E-756D-49FB-B1DD-9981BAE9F3D3}" type="presParOf" srcId="{B12C18A7-5D3F-4BB7-AED4-26BED15DBF74}" destId="{20EA84D9-F5D2-4819-A4B1-A7D23119EFC4}" srcOrd="6" destOrd="0" presId="urn:microsoft.com/office/officeart/2008/layout/LinedList"/>
    <dgm:cxn modelId="{52BE8FFA-2983-4C59-B46F-CDF1426A9BAB}" type="presParOf" srcId="{B12C18A7-5D3F-4BB7-AED4-26BED15DBF74}" destId="{2657DF13-21AA-4C40-8368-11E6000163C0}" srcOrd="7" destOrd="0" presId="urn:microsoft.com/office/officeart/2008/layout/LinedList"/>
    <dgm:cxn modelId="{19E06DDB-79FC-4C63-AED8-5D4868B8CF70}" type="presParOf" srcId="{2657DF13-21AA-4C40-8368-11E6000163C0}" destId="{12193831-7911-4569-9130-91887A5A2DAC}" srcOrd="0" destOrd="0" presId="urn:microsoft.com/office/officeart/2008/layout/LinedList"/>
    <dgm:cxn modelId="{0EA37990-8E72-4ACF-9BB3-0A89D2142D00}" type="presParOf" srcId="{2657DF13-21AA-4C40-8368-11E6000163C0}" destId="{9702337F-C9C7-4D2C-AD6C-B996E205FA64}" srcOrd="1" destOrd="0" presId="urn:microsoft.com/office/officeart/2008/layout/LinedList"/>
    <dgm:cxn modelId="{087424B9-4F9C-47BA-AF17-D55919DA4DF1}" type="presParOf" srcId="{B12C18A7-5D3F-4BB7-AED4-26BED15DBF74}" destId="{430AFF12-BEA3-4860-A8AC-E34F6EEECAE0}" srcOrd="8" destOrd="0" presId="urn:microsoft.com/office/officeart/2008/layout/LinedList"/>
    <dgm:cxn modelId="{03148C6E-6060-41F6-A6DF-1AEE31C57D12}" type="presParOf" srcId="{B12C18A7-5D3F-4BB7-AED4-26BED15DBF74}" destId="{11B89240-04A8-4387-BF7D-5FB7C95B96E6}" srcOrd="9" destOrd="0" presId="urn:microsoft.com/office/officeart/2008/layout/LinedList"/>
    <dgm:cxn modelId="{54810F82-2340-44D6-9CA4-C3B9E5458050}" type="presParOf" srcId="{11B89240-04A8-4387-BF7D-5FB7C95B96E6}" destId="{AD8ABBE1-20BD-4C74-8833-D26D004E5772}" srcOrd="0" destOrd="0" presId="urn:microsoft.com/office/officeart/2008/layout/LinedList"/>
    <dgm:cxn modelId="{FB906E07-F112-40BC-AF11-02246D5988B5}" type="presParOf" srcId="{11B89240-04A8-4387-BF7D-5FB7C95B96E6}" destId="{D0CA5671-EC8D-4C08-B7A8-001799A5BBA1}" srcOrd="1" destOrd="0" presId="urn:microsoft.com/office/officeart/2008/layout/LinedList"/>
    <dgm:cxn modelId="{38FAA51A-2EDE-4A8B-8EEB-B59BF4DC70B7}" type="presParOf" srcId="{B12C18A7-5D3F-4BB7-AED4-26BED15DBF74}" destId="{4916D529-2A1E-4DD9-9EAC-C2A28AE52BD5}" srcOrd="10" destOrd="0" presId="urn:microsoft.com/office/officeart/2008/layout/LinedList"/>
    <dgm:cxn modelId="{2090CEB1-6A3F-4C28-9AF6-50BAD87F080D}" type="presParOf" srcId="{B12C18A7-5D3F-4BB7-AED4-26BED15DBF74}" destId="{757B94A6-3855-4F78-B9A6-B3DE2056C1DA}" srcOrd="11" destOrd="0" presId="urn:microsoft.com/office/officeart/2008/layout/LinedList"/>
    <dgm:cxn modelId="{E0062D66-93F3-4B50-9771-BD3CA08BB84D}" type="presParOf" srcId="{757B94A6-3855-4F78-B9A6-B3DE2056C1DA}" destId="{253B5133-04AA-446C-BF7A-A359E98A1890}" srcOrd="0" destOrd="0" presId="urn:microsoft.com/office/officeart/2008/layout/LinedList"/>
    <dgm:cxn modelId="{892974C5-AECF-4CC4-8B8D-2FCC013E1595}" type="presParOf" srcId="{757B94A6-3855-4F78-B9A6-B3DE2056C1DA}" destId="{EEBCE644-7260-4544-AF58-1C79D55010E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C839E6C-4D00-4638-A7A5-9D2B0E585ED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2D76A97-A5DC-4F78-918A-CAFD4285F8C5}">
      <dgm:prSet/>
      <dgm:spPr/>
      <dgm:t>
        <a:bodyPr/>
        <a:lstStyle/>
        <a:p>
          <a:pPr>
            <a:lnSpc>
              <a:spcPct val="100000"/>
            </a:lnSpc>
          </a:pPr>
          <a:r>
            <a:rPr lang="en-US"/>
            <a:t>Sessions</a:t>
          </a:r>
        </a:p>
      </dgm:t>
    </dgm:pt>
    <dgm:pt modelId="{D500E90C-007A-403E-AED2-3B9C0844B586}" type="parTrans" cxnId="{3BA9806F-9EC0-4E06-AFB8-9464518FF32B}">
      <dgm:prSet/>
      <dgm:spPr/>
      <dgm:t>
        <a:bodyPr/>
        <a:lstStyle/>
        <a:p>
          <a:endParaRPr lang="en-US"/>
        </a:p>
      </dgm:t>
    </dgm:pt>
    <dgm:pt modelId="{3AF3AFA3-2071-472E-8ED7-2DE981E6FC6D}" type="sibTrans" cxnId="{3BA9806F-9EC0-4E06-AFB8-9464518FF32B}">
      <dgm:prSet/>
      <dgm:spPr/>
      <dgm:t>
        <a:bodyPr/>
        <a:lstStyle/>
        <a:p>
          <a:endParaRPr lang="en-US"/>
        </a:p>
      </dgm:t>
    </dgm:pt>
    <dgm:pt modelId="{50F65D42-4620-48AE-9BAF-539D4CE90627}">
      <dgm:prSet/>
      <dgm:spPr/>
      <dgm:t>
        <a:bodyPr/>
        <a:lstStyle/>
        <a:p>
          <a:pPr>
            <a:lnSpc>
              <a:spcPct val="100000"/>
            </a:lnSpc>
          </a:pPr>
          <a:r>
            <a:rPr lang="en-US"/>
            <a:t> 10</a:t>
          </a:r>
        </a:p>
      </dgm:t>
    </dgm:pt>
    <dgm:pt modelId="{208B970F-5009-4DA2-AE2B-715B41C6210E}" type="parTrans" cxnId="{8F11AB8F-28C2-4EA1-A0C3-B83C26B75FC5}">
      <dgm:prSet/>
      <dgm:spPr/>
      <dgm:t>
        <a:bodyPr/>
        <a:lstStyle/>
        <a:p>
          <a:endParaRPr lang="en-US"/>
        </a:p>
      </dgm:t>
    </dgm:pt>
    <dgm:pt modelId="{D75DA4E6-9B4D-4D77-94E4-8BE96FD39C93}" type="sibTrans" cxnId="{8F11AB8F-28C2-4EA1-A0C3-B83C26B75FC5}">
      <dgm:prSet/>
      <dgm:spPr/>
      <dgm:t>
        <a:bodyPr/>
        <a:lstStyle/>
        <a:p>
          <a:endParaRPr lang="en-US"/>
        </a:p>
      </dgm:t>
    </dgm:pt>
    <dgm:pt modelId="{4422A8BC-AB9D-43D0-A13B-6D6429A22887}">
      <dgm:prSet/>
      <dgm:spPr/>
      <dgm:t>
        <a:bodyPr/>
        <a:lstStyle/>
        <a:p>
          <a:pPr>
            <a:lnSpc>
              <a:spcPct val="100000"/>
            </a:lnSpc>
          </a:pPr>
          <a:r>
            <a:rPr lang="en-US"/>
            <a:t>Time and date</a:t>
          </a:r>
        </a:p>
      </dgm:t>
    </dgm:pt>
    <dgm:pt modelId="{5027DF70-D90F-47BF-9DB7-D554257C4630}" type="parTrans" cxnId="{ED9B5AF5-4828-42E5-B8EC-15929E7E243B}">
      <dgm:prSet/>
      <dgm:spPr/>
      <dgm:t>
        <a:bodyPr/>
        <a:lstStyle/>
        <a:p>
          <a:endParaRPr lang="en-US"/>
        </a:p>
      </dgm:t>
    </dgm:pt>
    <dgm:pt modelId="{991200EF-B01B-4C47-81E9-B761F70AFB85}" type="sibTrans" cxnId="{ED9B5AF5-4828-42E5-B8EC-15929E7E243B}">
      <dgm:prSet/>
      <dgm:spPr/>
      <dgm:t>
        <a:bodyPr/>
        <a:lstStyle/>
        <a:p>
          <a:endParaRPr lang="en-US"/>
        </a:p>
      </dgm:t>
    </dgm:pt>
    <dgm:pt modelId="{14F029AE-A4B7-45A5-85E0-489D9D0DC771}">
      <dgm:prSet/>
      <dgm:spPr/>
      <dgm:t>
        <a:bodyPr/>
        <a:lstStyle/>
        <a:p>
          <a:pPr>
            <a:lnSpc>
              <a:spcPct val="100000"/>
            </a:lnSpc>
          </a:pPr>
          <a:r>
            <a:rPr lang="en-US"/>
            <a:t>Activities</a:t>
          </a:r>
        </a:p>
      </dgm:t>
    </dgm:pt>
    <dgm:pt modelId="{1E820086-3923-44AD-84B7-DD18B4D10D4E}" type="parTrans" cxnId="{0CD04AEF-44F3-428E-95F8-43E3B53AC73D}">
      <dgm:prSet/>
      <dgm:spPr/>
      <dgm:t>
        <a:bodyPr/>
        <a:lstStyle/>
        <a:p>
          <a:endParaRPr lang="en-US"/>
        </a:p>
      </dgm:t>
    </dgm:pt>
    <dgm:pt modelId="{F2D23C37-5469-4526-9630-74C59C2A3576}" type="sibTrans" cxnId="{0CD04AEF-44F3-428E-95F8-43E3B53AC73D}">
      <dgm:prSet/>
      <dgm:spPr/>
      <dgm:t>
        <a:bodyPr/>
        <a:lstStyle/>
        <a:p>
          <a:endParaRPr lang="en-US"/>
        </a:p>
      </dgm:t>
    </dgm:pt>
    <dgm:pt modelId="{81C710F8-A109-4DA0-B9B6-5EA8C439D1D8}">
      <dgm:prSet/>
      <dgm:spPr/>
      <dgm:t>
        <a:bodyPr/>
        <a:lstStyle/>
        <a:p>
          <a:pPr>
            <a:lnSpc>
              <a:spcPct val="100000"/>
            </a:lnSpc>
          </a:pPr>
          <a:r>
            <a:rPr lang="en-US"/>
            <a:t>Small and large group discussions, team building games and activities, games and activities around safety and stability</a:t>
          </a:r>
        </a:p>
      </dgm:t>
    </dgm:pt>
    <dgm:pt modelId="{54E1A034-95A2-42A7-8159-29C59D4C353A}" type="parTrans" cxnId="{9408F550-83E9-420F-8982-B4B73D736D78}">
      <dgm:prSet/>
      <dgm:spPr/>
      <dgm:t>
        <a:bodyPr/>
        <a:lstStyle/>
        <a:p>
          <a:endParaRPr lang="en-US"/>
        </a:p>
      </dgm:t>
    </dgm:pt>
    <dgm:pt modelId="{3AF881B3-4621-41C5-A9FC-6D8835C25E4B}" type="sibTrans" cxnId="{9408F550-83E9-420F-8982-B4B73D736D78}">
      <dgm:prSet/>
      <dgm:spPr/>
      <dgm:t>
        <a:bodyPr/>
        <a:lstStyle/>
        <a:p>
          <a:endParaRPr lang="en-US"/>
        </a:p>
      </dgm:t>
    </dgm:pt>
    <dgm:pt modelId="{0B61C612-92CA-4981-AE27-F67103AF6558}">
      <dgm:prSet/>
      <dgm:spPr/>
      <dgm:t>
        <a:bodyPr/>
        <a:lstStyle/>
        <a:p>
          <a:pPr>
            <a:lnSpc>
              <a:spcPct val="100000"/>
            </a:lnSpc>
          </a:pPr>
          <a:r>
            <a:rPr lang="en-US"/>
            <a:t>Learning</a:t>
          </a:r>
        </a:p>
      </dgm:t>
    </dgm:pt>
    <dgm:pt modelId="{EAFAE3D6-7EC6-40D7-9B9D-409EA4693E0A}" type="parTrans" cxnId="{4FD2E631-A830-4075-B7BC-6908388AA69C}">
      <dgm:prSet/>
      <dgm:spPr/>
      <dgm:t>
        <a:bodyPr/>
        <a:lstStyle/>
        <a:p>
          <a:endParaRPr lang="en-US"/>
        </a:p>
      </dgm:t>
    </dgm:pt>
    <dgm:pt modelId="{66031EEA-6D3B-44FF-ACED-CDA7E684B217}" type="sibTrans" cxnId="{4FD2E631-A830-4075-B7BC-6908388AA69C}">
      <dgm:prSet/>
      <dgm:spPr/>
      <dgm:t>
        <a:bodyPr/>
        <a:lstStyle/>
        <a:p>
          <a:endParaRPr lang="en-US"/>
        </a:p>
      </dgm:t>
    </dgm:pt>
    <dgm:pt modelId="{50F81BBB-0F41-448F-BAA0-97D166722ABE}">
      <dgm:prSet/>
      <dgm:spPr/>
      <dgm:t>
        <a:bodyPr/>
        <a:lstStyle/>
        <a:p>
          <a:pPr>
            <a:lnSpc>
              <a:spcPct val="100000"/>
            </a:lnSpc>
          </a:pPr>
          <a:r>
            <a:rPr lang="en-US"/>
            <a:t>You will learn more about staying safe, health and wellbeing, confidence and motivation, resilience, and preparing for the future.</a:t>
          </a:r>
        </a:p>
      </dgm:t>
    </dgm:pt>
    <dgm:pt modelId="{F5F40EE5-018C-48F0-A382-2F1329F3872E}" type="parTrans" cxnId="{DE36A85C-4A75-4211-A1AD-1ADD36C5A3FA}">
      <dgm:prSet/>
      <dgm:spPr/>
      <dgm:t>
        <a:bodyPr/>
        <a:lstStyle/>
        <a:p>
          <a:endParaRPr lang="en-US"/>
        </a:p>
      </dgm:t>
    </dgm:pt>
    <dgm:pt modelId="{4E420207-AE2F-409F-9EA8-56D4C5CE9978}" type="sibTrans" cxnId="{DE36A85C-4A75-4211-A1AD-1ADD36C5A3FA}">
      <dgm:prSet/>
      <dgm:spPr/>
      <dgm:t>
        <a:bodyPr/>
        <a:lstStyle/>
        <a:p>
          <a:endParaRPr lang="en-US"/>
        </a:p>
      </dgm:t>
    </dgm:pt>
    <dgm:pt modelId="{98A6EB21-C722-40F6-85CE-672638AC51E1}">
      <dgm:prSet/>
      <dgm:spPr/>
      <dgm:t>
        <a:bodyPr/>
        <a:lstStyle/>
        <a:p>
          <a:pPr>
            <a:lnSpc>
              <a:spcPct val="100000"/>
            </a:lnSpc>
          </a:pPr>
          <a:endParaRPr lang="en-GB"/>
        </a:p>
      </dgm:t>
    </dgm:pt>
    <dgm:pt modelId="{13C8CF8C-0A5A-45DB-9090-F6FDA824A2CE}" type="parTrans" cxnId="{83BC6EF9-BA8A-4F08-8572-F08C3956B524}">
      <dgm:prSet/>
      <dgm:spPr/>
      <dgm:t>
        <a:bodyPr/>
        <a:lstStyle/>
        <a:p>
          <a:endParaRPr lang="en-GB"/>
        </a:p>
      </dgm:t>
    </dgm:pt>
    <dgm:pt modelId="{7FEC6454-303B-4B83-8477-E74B9F672464}" type="sibTrans" cxnId="{83BC6EF9-BA8A-4F08-8572-F08C3956B524}">
      <dgm:prSet/>
      <dgm:spPr/>
      <dgm:t>
        <a:bodyPr/>
        <a:lstStyle/>
        <a:p>
          <a:endParaRPr lang="en-GB"/>
        </a:p>
      </dgm:t>
    </dgm:pt>
    <dgm:pt modelId="{B533A875-7BF0-424F-B644-8C6CEEC8558F}" type="pres">
      <dgm:prSet presAssocID="{2C839E6C-4D00-4638-A7A5-9D2B0E585EDD}" presName="root" presStyleCnt="0">
        <dgm:presLayoutVars>
          <dgm:dir/>
          <dgm:resizeHandles val="exact"/>
        </dgm:presLayoutVars>
      </dgm:prSet>
      <dgm:spPr/>
    </dgm:pt>
    <dgm:pt modelId="{58616424-5750-4A6A-B2F1-6F0FA24EE2E9}" type="pres">
      <dgm:prSet presAssocID="{62D76A97-A5DC-4F78-918A-CAFD4285F8C5}" presName="compNode" presStyleCnt="0"/>
      <dgm:spPr/>
    </dgm:pt>
    <dgm:pt modelId="{60CDB863-8BB5-45A6-8554-D413696EC344}" type="pres">
      <dgm:prSet presAssocID="{62D76A97-A5DC-4F78-918A-CAFD4285F8C5}" presName="bgRect" presStyleLbl="bgShp" presStyleIdx="0" presStyleCnt="4"/>
      <dgm:spPr/>
    </dgm:pt>
    <dgm:pt modelId="{B9D21DA9-D72A-4511-A200-1A7B93ED186A}" type="pres">
      <dgm:prSet presAssocID="{62D76A97-A5DC-4F78-918A-CAFD4285F8C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cher"/>
        </a:ext>
      </dgm:extLst>
    </dgm:pt>
    <dgm:pt modelId="{2EC32085-E310-4637-AC94-478FBAC63CE9}" type="pres">
      <dgm:prSet presAssocID="{62D76A97-A5DC-4F78-918A-CAFD4285F8C5}" presName="spaceRect" presStyleCnt="0"/>
      <dgm:spPr/>
    </dgm:pt>
    <dgm:pt modelId="{7DD73408-CD79-4A54-970D-5FCD74323D06}" type="pres">
      <dgm:prSet presAssocID="{62D76A97-A5DC-4F78-918A-CAFD4285F8C5}" presName="parTx" presStyleLbl="revTx" presStyleIdx="0" presStyleCnt="8">
        <dgm:presLayoutVars>
          <dgm:chMax val="0"/>
          <dgm:chPref val="0"/>
        </dgm:presLayoutVars>
      </dgm:prSet>
      <dgm:spPr/>
    </dgm:pt>
    <dgm:pt modelId="{63495DE9-1ED1-442F-8E0F-7B9CED29330D}" type="pres">
      <dgm:prSet presAssocID="{62D76A97-A5DC-4F78-918A-CAFD4285F8C5}" presName="desTx" presStyleLbl="revTx" presStyleIdx="1" presStyleCnt="8">
        <dgm:presLayoutVars/>
      </dgm:prSet>
      <dgm:spPr/>
    </dgm:pt>
    <dgm:pt modelId="{610818E1-E243-447F-A507-DA9744E19736}" type="pres">
      <dgm:prSet presAssocID="{3AF3AFA3-2071-472E-8ED7-2DE981E6FC6D}" presName="sibTrans" presStyleCnt="0"/>
      <dgm:spPr/>
    </dgm:pt>
    <dgm:pt modelId="{9D3B901A-76F5-4258-A4D3-0811F768A9B9}" type="pres">
      <dgm:prSet presAssocID="{4422A8BC-AB9D-43D0-A13B-6D6429A22887}" presName="compNode" presStyleCnt="0"/>
      <dgm:spPr/>
    </dgm:pt>
    <dgm:pt modelId="{726A4FB3-6425-49DC-AA95-517636240E8C}" type="pres">
      <dgm:prSet presAssocID="{4422A8BC-AB9D-43D0-A13B-6D6429A22887}" presName="bgRect" presStyleLbl="bgShp" presStyleIdx="1" presStyleCnt="4"/>
      <dgm:spPr/>
    </dgm:pt>
    <dgm:pt modelId="{49B8D94B-B67E-4610-8208-A03ABDEEBCF5}" type="pres">
      <dgm:prSet presAssocID="{4422A8BC-AB9D-43D0-A13B-6D6429A2288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ily Calendar"/>
        </a:ext>
      </dgm:extLst>
    </dgm:pt>
    <dgm:pt modelId="{C0237059-FBC2-41D0-A24F-6D4BC2A0F2B1}" type="pres">
      <dgm:prSet presAssocID="{4422A8BC-AB9D-43D0-A13B-6D6429A22887}" presName="spaceRect" presStyleCnt="0"/>
      <dgm:spPr/>
    </dgm:pt>
    <dgm:pt modelId="{A0CC7198-C959-4950-85E1-D02FA36AD6F4}" type="pres">
      <dgm:prSet presAssocID="{4422A8BC-AB9D-43D0-A13B-6D6429A22887}" presName="parTx" presStyleLbl="revTx" presStyleIdx="2" presStyleCnt="8">
        <dgm:presLayoutVars>
          <dgm:chMax val="0"/>
          <dgm:chPref val="0"/>
        </dgm:presLayoutVars>
      </dgm:prSet>
      <dgm:spPr/>
    </dgm:pt>
    <dgm:pt modelId="{796D8E51-903D-4A02-82DC-F6AA52C553B9}" type="pres">
      <dgm:prSet presAssocID="{4422A8BC-AB9D-43D0-A13B-6D6429A22887}" presName="desTx" presStyleLbl="revTx" presStyleIdx="3" presStyleCnt="8">
        <dgm:presLayoutVars/>
      </dgm:prSet>
      <dgm:spPr/>
    </dgm:pt>
    <dgm:pt modelId="{C4A85859-AE6D-4CA9-A62E-994E74D28BC0}" type="pres">
      <dgm:prSet presAssocID="{991200EF-B01B-4C47-81E9-B761F70AFB85}" presName="sibTrans" presStyleCnt="0"/>
      <dgm:spPr/>
    </dgm:pt>
    <dgm:pt modelId="{F1EFE147-260B-4F99-882E-0C3CA4226D3B}" type="pres">
      <dgm:prSet presAssocID="{14F029AE-A4B7-45A5-85E0-489D9D0DC771}" presName="compNode" presStyleCnt="0"/>
      <dgm:spPr/>
    </dgm:pt>
    <dgm:pt modelId="{26059768-E7B4-4B34-90F6-063F5892A5CC}" type="pres">
      <dgm:prSet presAssocID="{14F029AE-A4B7-45A5-85E0-489D9D0DC771}" presName="bgRect" presStyleLbl="bgShp" presStyleIdx="2" presStyleCnt="4"/>
      <dgm:spPr/>
    </dgm:pt>
    <dgm:pt modelId="{922ACB0E-0331-4389-94A0-76402953B704}" type="pres">
      <dgm:prSet presAssocID="{14F029AE-A4B7-45A5-85E0-489D9D0DC77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ame controller"/>
        </a:ext>
      </dgm:extLst>
    </dgm:pt>
    <dgm:pt modelId="{89A506CF-AF70-4D55-B4FD-D93CDC30D313}" type="pres">
      <dgm:prSet presAssocID="{14F029AE-A4B7-45A5-85E0-489D9D0DC771}" presName="spaceRect" presStyleCnt="0"/>
      <dgm:spPr/>
    </dgm:pt>
    <dgm:pt modelId="{31BE5FBD-6BB5-4E3E-9F04-B10546318A4D}" type="pres">
      <dgm:prSet presAssocID="{14F029AE-A4B7-45A5-85E0-489D9D0DC771}" presName="parTx" presStyleLbl="revTx" presStyleIdx="4" presStyleCnt="8">
        <dgm:presLayoutVars>
          <dgm:chMax val="0"/>
          <dgm:chPref val="0"/>
        </dgm:presLayoutVars>
      </dgm:prSet>
      <dgm:spPr/>
    </dgm:pt>
    <dgm:pt modelId="{0AE01AE3-3F64-4F99-9583-284D1894AFED}" type="pres">
      <dgm:prSet presAssocID="{14F029AE-A4B7-45A5-85E0-489D9D0DC771}" presName="desTx" presStyleLbl="revTx" presStyleIdx="5" presStyleCnt="8">
        <dgm:presLayoutVars/>
      </dgm:prSet>
      <dgm:spPr/>
    </dgm:pt>
    <dgm:pt modelId="{AA5959A7-488A-4EA1-A38C-5305CBF3D1D8}" type="pres">
      <dgm:prSet presAssocID="{F2D23C37-5469-4526-9630-74C59C2A3576}" presName="sibTrans" presStyleCnt="0"/>
      <dgm:spPr/>
    </dgm:pt>
    <dgm:pt modelId="{1F453FE7-4838-43CB-B08A-997BF78C05B0}" type="pres">
      <dgm:prSet presAssocID="{0B61C612-92CA-4981-AE27-F67103AF6558}" presName="compNode" presStyleCnt="0"/>
      <dgm:spPr/>
    </dgm:pt>
    <dgm:pt modelId="{ADB4AF10-487A-4E9E-BEFF-FE68EC4301F8}" type="pres">
      <dgm:prSet presAssocID="{0B61C612-92CA-4981-AE27-F67103AF6558}" presName="bgRect" presStyleLbl="bgShp" presStyleIdx="3" presStyleCnt="4"/>
      <dgm:spPr/>
    </dgm:pt>
    <dgm:pt modelId="{BD0BE573-AF63-4CD4-A60C-298DA80C6C4E}" type="pres">
      <dgm:prSet presAssocID="{0B61C612-92CA-4981-AE27-F67103AF655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lassroom"/>
        </a:ext>
      </dgm:extLst>
    </dgm:pt>
    <dgm:pt modelId="{DFD68853-8998-4379-9486-1EB90C637BE7}" type="pres">
      <dgm:prSet presAssocID="{0B61C612-92CA-4981-AE27-F67103AF6558}" presName="spaceRect" presStyleCnt="0"/>
      <dgm:spPr/>
    </dgm:pt>
    <dgm:pt modelId="{21BA47F3-B456-48BC-A322-536072BC3543}" type="pres">
      <dgm:prSet presAssocID="{0B61C612-92CA-4981-AE27-F67103AF6558}" presName="parTx" presStyleLbl="revTx" presStyleIdx="6" presStyleCnt="8">
        <dgm:presLayoutVars>
          <dgm:chMax val="0"/>
          <dgm:chPref val="0"/>
        </dgm:presLayoutVars>
      </dgm:prSet>
      <dgm:spPr/>
    </dgm:pt>
    <dgm:pt modelId="{355DCA70-27BA-4A21-8156-9B44A0E3D46D}" type="pres">
      <dgm:prSet presAssocID="{0B61C612-92CA-4981-AE27-F67103AF6558}" presName="desTx" presStyleLbl="revTx" presStyleIdx="7" presStyleCnt="8">
        <dgm:presLayoutVars/>
      </dgm:prSet>
      <dgm:spPr/>
    </dgm:pt>
  </dgm:ptLst>
  <dgm:cxnLst>
    <dgm:cxn modelId="{AE5C5904-69DF-4E58-83C5-38C301060B02}" type="presOf" srcId="{50F81BBB-0F41-448F-BAA0-97D166722ABE}" destId="{355DCA70-27BA-4A21-8156-9B44A0E3D46D}" srcOrd="0" destOrd="0" presId="urn:microsoft.com/office/officeart/2018/2/layout/IconVerticalSolidList"/>
    <dgm:cxn modelId="{4FD2E631-A830-4075-B7BC-6908388AA69C}" srcId="{2C839E6C-4D00-4638-A7A5-9D2B0E585EDD}" destId="{0B61C612-92CA-4981-AE27-F67103AF6558}" srcOrd="3" destOrd="0" parTransId="{EAFAE3D6-7EC6-40D7-9B9D-409EA4693E0A}" sibTransId="{66031EEA-6D3B-44FF-ACED-CDA7E684B217}"/>
    <dgm:cxn modelId="{E920B13D-4941-449D-A400-120CD5572318}" type="presOf" srcId="{0B61C612-92CA-4981-AE27-F67103AF6558}" destId="{21BA47F3-B456-48BC-A322-536072BC3543}" srcOrd="0" destOrd="0" presId="urn:microsoft.com/office/officeart/2018/2/layout/IconVerticalSolidList"/>
    <dgm:cxn modelId="{DE36A85C-4A75-4211-A1AD-1ADD36C5A3FA}" srcId="{0B61C612-92CA-4981-AE27-F67103AF6558}" destId="{50F81BBB-0F41-448F-BAA0-97D166722ABE}" srcOrd="0" destOrd="0" parTransId="{F5F40EE5-018C-48F0-A382-2F1329F3872E}" sibTransId="{4E420207-AE2F-409F-9EA8-56D4C5CE9978}"/>
    <dgm:cxn modelId="{D096514D-7A6E-4752-AEFF-EA2E7E1A5D22}" type="presOf" srcId="{2C839E6C-4D00-4638-A7A5-9D2B0E585EDD}" destId="{B533A875-7BF0-424F-B644-8C6CEEC8558F}" srcOrd="0" destOrd="0" presId="urn:microsoft.com/office/officeart/2018/2/layout/IconVerticalSolidList"/>
    <dgm:cxn modelId="{3BA9806F-9EC0-4E06-AFB8-9464518FF32B}" srcId="{2C839E6C-4D00-4638-A7A5-9D2B0E585EDD}" destId="{62D76A97-A5DC-4F78-918A-CAFD4285F8C5}" srcOrd="0" destOrd="0" parTransId="{D500E90C-007A-403E-AED2-3B9C0844B586}" sibTransId="{3AF3AFA3-2071-472E-8ED7-2DE981E6FC6D}"/>
    <dgm:cxn modelId="{9408F550-83E9-420F-8982-B4B73D736D78}" srcId="{14F029AE-A4B7-45A5-85E0-489D9D0DC771}" destId="{81C710F8-A109-4DA0-B9B6-5EA8C439D1D8}" srcOrd="0" destOrd="0" parTransId="{54E1A034-95A2-42A7-8159-29C59D4C353A}" sibTransId="{3AF881B3-4621-41C5-A9FC-6D8835C25E4B}"/>
    <dgm:cxn modelId="{4D5C6D54-479D-4959-ABB0-72E4D2242876}" type="presOf" srcId="{98A6EB21-C722-40F6-85CE-672638AC51E1}" destId="{796D8E51-903D-4A02-82DC-F6AA52C553B9}" srcOrd="0" destOrd="0" presId="urn:microsoft.com/office/officeart/2018/2/layout/IconVerticalSolidList"/>
    <dgm:cxn modelId="{EAD8AF87-B6E4-4C80-BC5C-2E9ED4AD67B4}" type="presOf" srcId="{62D76A97-A5DC-4F78-918A-CAFD4285F8C5}" destId="{7DD73408-CD79-4A54-970D-5FCD74323D06}" srcOrd="0" destOrd="0" presId="urn:microsoft.com/office/officeart/2018/2/layout/IconVerticalSolidList"/>
    <dgm:cxn modelId="{8F11AB8F-28C2-4EA1-A0C3-B83C26B75FC5}" srcId="{62D76A97-A5DC-4F78-918A-CAFD4285F8C5}" destId="{50F65D42-4620-48AE-9BAF-539D4CE90627}" srcOrd="0" destOrd="0" parTransId="{208B970F-5009-4DA2-AE2B-715B41C6210E}" sibTransId="{D75DA4E6-9B4D-4D77-94E4-8BE96FD39C93}"/>
    <dgm:cxn modelId="{D688D992-17A0-443E-A600-0E90E869FAA0}" type="presOf" srcId="{50F65D42-4620-48AE-9BAF-539D4CE90627}" destId="{63495DE9-1ED1-442F-8E0F-7B9CED29330D}" srcOrd="0" destOrd="0" presId="urn:microsoft.com/office/officeart/2018/2/layout/IconVerticalSolidList"/>
    <dgm:cxn modelId="{14578095-D64F-42F4-A7AB-98C33E4609F0}" type="presOf" srcId="{81C710F8-A109-4DA0-B9B6-5EA8C439D1D8}" destId="{0AE01AE3-3F64-4F99-9583-284D1894AFED}" srcOrd="0" destOrd="0" presId="urn:microsoft.com/office/officeart/2018/2/layout/IconVerticalSolidList"/>
    <dgm:cxn modelId="{D01374B6-2A1D-4B91-B253-62296894BA67}" type="presOf" srcId="{14F029AE-A4B7-45A5-85E0-489D9D0DC771}" destId="{31BE5FBD-6BB5-4E3E-9F04-B10546318A4D}" srcOrd="0" destOrd="0" presId="urn:microsoft.com/office/officeart/2018/2/layout/IconVerticalSolidList"/>
    <dgm:cxn modelId="{7650A2BA-674E-4027-8C68-C0DD02F8D2D2}" type="presOf" srcId="{4422A8BC-AB9D-43D0-A13B-6D6429A22887}" destId="{A0CC7198-C959-4950-85E1-D02FA36AD6F4}" srcOrd="0" destOrd="0" presId="urn:microsoft.com/office/officeart/2018/2/layout/IconVerticalSolidList"/>
    <dgm:cxn modelId="{0CD04AEF-44F3-428E-95F8-43E3B53AC73D}" srcId="{2C839E6C-4D00-4638-A7A5-9D2B0E585EDD}" destId="{14F029AE-A4B7-45A5-85E0-489D9D0DC771}" srcOrd="2" destOrd="0" parTransId="{1E820086-3923-44AD-84B7-DD18B4D10D4E}" sibTransId="{F2D23C37-5469-4526-9630-74C59C2A3576}"/>
    <dgm:cxn modelId="{ED9B5AF5-4828-42E5-B8EC-15929E7E243B}" srcId="{2C839E6C-4D00-4638-A7A5-9D2B0E585EDD}" destId="{4422A8BC-AB9D-43D0-A13B-6D6429A22887}" srcOrd="1" destOrd="0" parTransId="{5027DF70-D90F-47BF-9DB7-D554257C4630}" sibTransId="{991200EF-B01B-4C47-81E9-B761F70AFB85}"/>
    <dgm:cxn modelId="{83BC6EF9-BA8A-4F08-8572-F08C3956B524}" srcId="{4422A8BC-AB9D-43D0-A13B-6D6429A22887}" destId="{98A6EB21-C722-40F6-85CE-672638AC51E1}" srcOrd="0" destOrd="0" parTransId="{13C8CF8C-0A5A-45DB-9090-F6FDA824A2CE}" sibTransId="{7FEC6454-303B-4B83-8477-E74B9F672464}"/>
    <dgm:cxn modelId="{0C3DE5DA-4401-443F-94C2-970F21446765}" type="presParOf" srcId="{B533A875-7BF0-424F-B644-8C6CEEC8558F}" destId="{58616424-5750-4A6A-B2F1-6F0FA24EE2E9}" srcOrd="0" destOrd="0" presId="urn:microsoft.com/office/officeart/2018/2/layout/IconVerticalSolidList"/>
    <dgm:cxn modelId="{B126B05E-EE48-4AB6-8E6A-495268647AF0}" type="presParOf" srcId="{58616424-5750-4A6A-B2F1-6F0FA24EE2E9}" destId="{60CDB863-8BB5-45A6-8554-D413696EC344}" srcOrd="0" destOrd="0" presId="urn:microsoft.com/office/officeart/2018/2/layout/IconVerticalSolidList"/>
    <dgm:cxn modelId="{724376A3-4EE8-45D4-AF41-FBD9C86C04F4}" type="presParOf" srcId="{58616424-5750-4A6A-B2F1-6F0FA24EE2E9}" destId="{B9D21DA9-D72A-4511-A200-1A7B93ED186A}" srcOrd="1" destOrd="0" presId="urn:microsoft.com/office/officeart/2018/2/layout/IconVerticalSolidList"/>
    <dgm:cxn modelId="{38E1872F-64B7-4C0F-8854-F89499268676}" type="presParOf" srcId="{58616424-5750-4A6A-B2F1-6F0FA24EE2E9}" destId="{2EC32085-E310-4637-AC94-478FBAC63CE9}" srcOrd="2" destOrd="0" presId="urn:microsoft.com/office/officeart/2018/2/layout/IconVerticalSolidList"/>
    <dgm:cxn modelId="{DB34E8D9-B22D-40D9-BBB2-6903312D160C}" type="presParOf" srcId="{58616424-5750-4A6A-B2F1-6F0FA24EE2E9}" destId="{7DD73408-CD79-4A54-970D-5FCD74323D06}" srcOrd="3" destOrd="0" presId="urn:microsoft.com/office/officeart/2018/2/layout/IconVerticalSolidList"/>
    <dgm:cxn modelId="{4DFE7EE9-41C7-41C7-AA6A-8ED59FCA1A8F}" type="presParOf" srcId="{58616424-5750-4A6A-B2F1-6F0FA24EE2E9}" destId="{63495DE9-1ED1-442F-8E0F-7B9CED29330D}" srcOrd="4" destOrd="0" presId="urn:microsoft.com/office/officeart/2018/2/layout/IconVerticalSolidList"/>
    <dgm:cxn modelId="{6747E054-E195-4794-A5F6-8FB195E3E556}" type="presParOf" srcId="{B533A875-7BF0-424F-B644-8C6CEEC8558F}" destId="{610818E1-E243-447F-A507-DA9744E19736}" srcOrd="1" destOrd="0" presId="urn:microsoft.com/office/officeart/2018/2/layout/IconVerticalSolidList"/>
    <dgm:cxn modelId="{E9C02250-6841-48F0-B37A-C31F57CF7002}" type="presParOf" srcId="{B533A875-7BF0-424F-B644-8C6CEEC8558F}" destId="{9D3B901A-76F5-4258-A4D3-0811F768A9B9}" srcOrd="2" destOrd="0" presId="urn:microsoft.com/office/officeart/2018/2/layout/IconVerticalSolidList"/>
    <dgm:cxn modelId="{E70A5FC7-3818-4336-BFA6-EFDD73DFF707}" type="presParOf" srcId="{9D3B901A-76F5-4258-A4D3-0811F768A9B9}" destId="{726A4FB3-6425-49DC-AA95-517636240E8C}" srcOrd="0" destOrd="0" presId="urn:microsoft.com/office/officeart/2018/2/layout/IconVerticalSolidList"/>
    <dgm:cxn modelId="{63250087-4B5F-43E7-A070-C93EE907A3A1}" type="presParOf" srcId="{9D3B901A-76F5-4258-A4D3-0811F768A9B9}" destId="{49B8D94B-B67E-4610-8208-A03ABDEEBCF5}" srcOrd="1" destOrd="0" presId="urn:microsoft.com/office/officeart/2018/2/layout/IconVerticalSolidList"/>
    <dgm:cxn modelId="{2A30E47A-E5B5-459D-888E-DBA08560AE79}" type="presParOf" srcId="{9D3B901A-76F5-4258-A4D3-0811F768A9B9}" destId="{C0237059-FBC2-41D0-A24F-6D4BC2A0F2B1}" srcOrd="2" destOrd="0" presId="urn:microsoft.com/office/officeart/2018/2/layout/IconVerticalSolidList"/>
    <dgm:cxn modelId="{931EDED4-0A32-4E3A-8AB8-70B721978C72}" type="presParOf" srcId="{9D3B901A-76F5-4258-A4D3-0811F768A9B9}" destId="{A0CC7198-C959-4950-85E1-D02FA36AD6F4}" srcOrd="3" destOrd="0" presId="urn:microsoft.com/office/officeart/2018/2/layout/IconVerticalSolidList"/>
    <dgm:cxn modelId="{628B1967-7749-4F3A-9C45-4FAD0E1FF8C4}" type="presParOf" srcId="{9D3B901A-76F5-4258-A4D3-0811F768A9B9}" destId="{796D8E51-903D-4A02-82DC-F6AA52C553B9}" srcOrd="4" destOrd="0" presId="urn:microsoft.com/office/officeart/2018/2/layout/IconVerticalSolidList"/>
    <dgm:cxn modelId="{05D2AA2B-C1D5-4DBF-A047-1380EC872772}" type="presParOf" srcId="{B533A875-7BF0-424F-B644-8C6CEEC8558F}" destId="{C4A85859-AE6D-4CA9-A62E-994E74D28BC0}" srcOrd="3" destOrd="0" presId="urn:microsoft.com/office/officeart/2018/2/layout/IconVerticalSolidList"/>
    <dgm:cxn modelId="{62E8FCD2-519A-438B-96A0-7CB60A66B63E}" type="presParOf" srcId="{B533A875-7BF0-424F-B644-8C6CEEC8558F}" destId="{F1EFE147-260B-4F99-882E-0C3CA4226D3B}" srcOrd="4" destOrd="0" presId="urn:microsoft.com/office/officeart/2018/2/layout/IconVerticalSolidList"/>
    <dgm:cxn modelId="{E44C94E4-2507-467D-AEAB-044BC6CFD74D}" type="presParOf" srcId="{F1EFE147-260B-4F99-882E-0C3CA4226D3B}" destId="{26059768-E7B4-4B34-90F6-063F5892A5CC}" srcOrd="0" destOrd="0" presId="urn:microsoft.com/office/officeart/2018/2/layout/IconVerticalSolidList"/>
    <dgm:cxn modelId="{3727839C-6FBD-4206-8BC2-92DED12ADC8A}" type="presParOf" srcId="{F1EFE147-260B-4F99-882E-0C3CA4226D3B}" destId="{922ACB0E-0331-4389-94A0-76402953B704}" srcOrd="1" destOrd="0" presId="urn:microsoft.com/office/officeart/2018/2/layout/IconVerticalSolidList"/>
    <dgm:cxn modelId="{03226C44-9EC3-4B90-8923-46529CF05B20}" type="presParOf" srcId="{F1EFE147-260B-4F99-882E-0C3CA4226D3B}" destId="{89A506CF-AF70-4D55-B4FD-D93CDC30D313}" srcOrd="2" destOrd="0" presId="urn:microsoft.com/office/officeart/2018/2/layout/IconVerticalSolidList"/>
    <dgm:cxn modelId="{9556E628-DEB4-411B-B840-5421A65BB28D}" type="presParOf" srcId="{F1EFE147-260B-4F99-882E-0C3CA4226D3B}" destId="{31BE5FBD-6BB5-4E3E-9F04-B10546318A4D}" srcOrd="3" destOrd="0" presId="urn:microsoft.com/office/officeart/2018/2/layout/IconVerticalSolidList"/>
    <dgm:cxn modelId="{A8E04272-20AF-45B7-BEDD-E98C4FFC076C}" type="presParOf" srcId="{F1EFE147-260B-4F99-882E-0C3CA4226D3B}" destId="{0AE01AE3-3F64-4F99-9583-284D1894AFED}" srcOrd="4" destOrd="0" presId="urn:microsoft.com/office/officeart/2018/2/layout/IconVerticalSolidList"/>
    <dgm:cxn modelId="{2439F2C7-330D-46FC-996A-9CDE4BFD2C10}" type="presParOf" srcId="{B533A875-7BF0-424F-B644-8C6CEEC8558F}" destId="{AA5959A7-488A-4EA1-A38C-5305CBF3D1D8}" srcOrd="5" destOrd="0" presId="urn:microsoft.com/office/officeart/2018/2/layout/IconVerticalSolidList"/>
    <dgm:cxn modelId="{6096886E-A1BA-4C13-B151-80E6F605A61D}" type="presParOf" srcId="{B533A875-7BF0-424F-B644-8C6CEEC8558F}" destId="{1F453FE7-4838-43CB-B08A-997BF78C05B0}" srcOrd="6" destOrd="0" presId="urn:microsoft.com/office/officeart/2018/2/layout/IconVerticalSolidList"/>
    <dgm:cxn modelId="{2570332E-A972-431C-840F-C55A3272B096}" type="presParOf" srcId="{1F453FE7-4838-43CB-B08A-997BF78C05B0}" destId="{ADB4AF10-487A-4E9E-BEFF-FE68EC4301F8}" srcOrd="0" destOrd="0" presId="urn:microsoft.com/office/officeart/2018/2/layout/IconVerticalSolidList"/>
    <dgm:cxn modelId="{53FB1B2F-92E5-44B8-AB55-48760AC37038}" type="presParOf" srcId="{1F453FE7-4838-43CB-B08A-997BF78C05B0}" destId="{BD0BE573-AF63-4CD4-A60C-298DA80C6C4E}" srcOrd="1" destOrd="0" presId="urn:microsoft.com/office/officeart/2018/2/layout/IconVerticalSolidList"/>
    <dgm:cxn modelId="{53EA646E-728D-448C-9393-6326917DD67D}" type="presParOf" srcId="{1F453FE7-4838-43CB-B08A-997BF78C05B0}" destId="{DFD68853-8998-4379-9486-1EB90C637BE7}" srcOrd="2" destOrd="0" presId="urn:microsoft.com/office/officeart/2018/2/layout/IconVerticalSolidList"/>
    <dgm:cxn modelId="{AEF63483-016C-4CB0-AD9D-03A911CBFF3F}" type="presParOf" srcId="{1F453FE7-4838-43CB-B08A-997BF78C05B0}" destId="{21BA47F3-B456-48BC-A322-536072BC3543}" srcOrd="3" destOrd="0" presId="urn:microsoft.com/office/officeart/2018/2/layout/IconVerticalSolidList"/>
    <dgm:cxn modelId="{A3A1F60B-EBE6-4AC1-A49A-A50B5741AE56}" type="presParOf" srcId="{1F453FE7-4838-43CB-B08A-997BF78C05B0}" destId="{355DCA70-27BA-4A21-8156-9B44A0E3D46D}"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354DD10-F6FD-4906-8F4F-4AE4B5871C33}" type="doc">
      <dgm:prSet loTypeId="urn:microsoft.com/office/officeart/2018/layout/CircleProcess" loCatId="simpleprocesssa" qsTypeId="urn:microsoft.com/office/officeart/2005/8/quickstyle/simple1" qsCatId="simple" csTypeId="urn:microsoft.com/office/officeart/2005/8/colors/colorful5" csCatId="colorful"/>
      <dgm:spPr/>
      <dgm:t>
        <a:bodyPr/>
        <a:lstStyle/>
        <a:p>
          <a:endParaRPr lang="en-US"/>
        </a:p>
      </dgm:t>
    </dgm:pt>
    <dgm:pt modelId="{97B7E4D7-AA78-4F94-B081-6FCC412B35D9}">
      <dgm:prSet/>
      <dgm:spPr/>
      <dgm:t>
        <a:bodyPr/>
        <a:lstStyle/>
        <a:p>
          <a:r>
            <a:rPr lang="en-GB"/>
            <a:t>Living in Safety is…</a:t>
          </a:r>
          <a:endParaRPr lang="en-US"/>
        </a:p>
      </dgm:t>
    </dgm:pt>
    <dgm:pt modelId="{4FE44E70-A5CB-4AFD-9469-3DC871A7D7F6}" type="parTrans" cxnId="{9C1C961B-2E38-49BC-AC0E-C9030304C5F0}">
      <dgm:prSet/>
      <dgm:spPr/>
      <dgm:t>
        <a:bodyPr/>
        <a:lstStyle/>
        <a:p>
          <a:endParaRPr lang="en-US"/>
        </a:p>
      </dgm:t>
    </dgm:pt>
    <dgm:pt modelId="{B9776A58-D337-4959-8ED5-8DC52750867E}" type="sibTrans" cxnId="{9C1C961B-2E38-49BC-AC0E-C9030304C5F0}">
      <dgm:prSet/>
      <dgm:spPr/>
      <dgm:t>
        <a:bodyPr/>
        <a:lstStyle/>
        <a:p>
          <a:endParaRPr lang="en-US"/>
        </a:p>
      </dgm:t>
    </dgm:pt>
    <dgm:pt modelId="{617C6965-BDC2-4ACF-BDDC-A3693A1F64FF}">
      <dgm:prSet/>
      <dgm:spPr/>
      <dgm:t>
        <a:bodyPr/>
        <a:lstStyle/>
        <a:p>
          <a:r>
            <a:rPr lang="en-GB"/>
            <a:t>When you are safe from harm in your social and physical environment</a:t>
          </a:r>
          <a:endParaRPr lang="en-US"/>
        </a:p>
      </dgm:t>
    </dgm:pt>
    <dgm:pt modelId="{0E200E1E-2E2B-46D5-BCD9-01BB14FCE3E0}" type="parTrans" cxnId="{C07E2586-2039-4C97-8996-C1B3CC2D73FD}">
      <dgm:prSet/>
      <dgm:spPr/>
      <dgm:t>
        <a:bodyPr/>
        <a:lstStyle/>
        <a:p>
          <a:endParaRPr lang="en-US"/>
        </a:p>
      </dgm:t>
    </dgm:pt>
    <dgm:pt modelId="{CDDEE833-B1A8-4908-BFEA-98D1713714C4}" type="sibTrans" cxnId="{C07E2586-2039-4C97-8996-C1B3CC2D73FD}">
      <dgm:prSet/>
      <dgm:spPr/>
      <dgm:t>
        <a:bodyPr/>
        <a:lstStyle/>
        <a:p>
          <a:endParaRPr lang="en-US"/>
        </a:p>
      </dgm:t>
    </dgm:pt>
    <dgm:pt modelId="{0212C49C-E704-4548-B707-4CF69DFD9A0C}">
      <dgm:prSet/>
      <dgm:spPr/>
      <dgm:t>
        <a:bodyPr/>
        <a:lstStyle/>
        <a:p>
          <a:r>
            <a:rPr lang="en-GB"/>
            <a:t>Living in Stability is…</a:t>
          </a:r>
          <a:endParaRPr lang="en-US"/>
        </a:p>
      </dgm:t>
    </dgm:pt>
    <dgm:pt modelId="{B4C62C55-CA15-464A-839E-2BE29A0DAB1E}" type="parTrans" cxnId="{397C6C43-26F9-4A62-A6AD-8097CE8BF476}">
      <dgm:prSet/>
      <dgm:spPr/>
      <dgm:t>
        <a:bodyPr/>
        <a:lstStyle/>
        <a:p>
          <a:endParaRPr lang="en-US"/>
        </a:p>
      </dgm:t>
    </dgm:pt>
    <dgm:pt modelId="{6EFF1144-74BB-421D-9E7E-B97D491F1E88}" type="sibTrans" cxnId="{397C6C43-26F9-4A62-A6AD-8097CE8BF476}">
      <dgm:prSet/>
      <dgm:spPr/>
      <dgm:t>
        <a:bodyPr/>
        <a:lstStyle/>
        <a:p>
          <a:endParaRPr lang="en-US"/>
        </a:p>
      </dgm:t>
    </dgm:pt>
    <dgm:pt modelId="{1DE84C58-C64E-48E7-A5AE-E391D29DB82F}">
      <dgm:prSet/>
      <dgm:spPr/>
      <dgm:t>
        <a:bodyPr/>
        <a:lstStyle/>
        <a:p>
          <a:r>
            <a:rPr lang="en-GB"/>
            <a:t>Healthy relationships and environments that are predictable and consistent, in which all your needs are met</a:t>
          </a:r>
          <a:endParaRPr lang="en-US"/>
        </a:p>
      </dgm:t>
    </dgm:pt>
    <dgm:pt modelId="{52AC6C02-387A-4BFE-B3F3-5EF8C85FF821}" type="parTrans" cxnId="{1C4DAA4C-CB21-4A32-9641-B4871CCB6556}">
      <dgm:prSet/>
      <dgm:spPr/>
      <dgm:t>
        <a:bodyPr/>
        <a:lstStyle/>
        <a:p>
          <a:endParaRPr lang="en-US"/>
        </a:p>
      </dgm:t>
    </dgm:pt>
    <dgm:pt modelId="{7914F169-CCDE-44A6-98A2-8DE45A86C288}" type="sibTrans" cxnId="{1C4DAA4C-CB21-4A32-9641-B4871CCB6556}">
      <dgm:prSet/>
      <dgm:spPr/>
      <dgm:t>
        <a:bodyPr/>
        <a:lstStyle/>
        <a:p>
          <a:endParaRPr lang="en-US"/>
        </a:p>
      </dgm:t>
    </dgm:pt>
    <dgm:pt modelId="{6DE42FCF-27E3-4262-B9B0-881CD0585632}" type="pres">
      <dgm:prSet presAssocID="{0354DD10-F6FD-4906-8F4F-4AE4B5871C33}" presName="Name0" presStyleCnt="0">
        <dgm:presLayoutVars>
          <dgm:chMax val="11"/>
          <dgm:chPref val="11"/>
          <dgm:dir/>
          <dgm:resizeHandles/>
        </dgm:presLayoutVars>
      </dgm:prSet>
      <dgm:spPr/>
    </dgm:pt>
    <dgm:pt modelId="{F75C9056-320B-42FD-9D13-340D21241964}" type="pres">
      <dgm:prSet presAssocID="{1DE84C58-C64E-48E7-A5AE-E391D29DB82F}" presName="Accent4" presStyleCnt="0"/>
      <dgm:spPr/>
    </dgm:pt>
    <dgm:pt modelId="{7F959E7F-23F4-496B-A1FA-5742DCB0B555}" type="pres">
      <dgm:prSet presAssocID="{1DE84C58-C64E-48E7-A5AE-E391D29DB82F}" presName="Accent" presStyleLbl="node1" presStyleIdx="0" presStyleCnt="8"/>
      <dgm:spPr/>
    </dgm:pt>
    <dgm:pt modelId="{479BB82B-751F-4037-83E7-959739971716}" type="pres">
      <dgm:prSet presAssocID="{1DE84C58-C64E-48E7-A5AE-E391D29DB82F}" presName="ParentBackground4" presStyleCnt="0"/>
      <dgm:spPr/>
    </dgm:pt>
    <dgm:pt modelId="{A2EF8CEE-EB77-4CE3-BF07-B88A35C5835D}" type="pres">
      <dgm:prSet presAssocID="{1DE84C58-C64E-48E7-A5AE-E391D29DB82F}" presName="ParentBackground" presStyleLbl="node1" presStyleIdx="1" presStyleCnt="8"/>
      <dgm:spPr/>
    </dgm:pt>
    <dgm:pt modelId="{47C53960-B759-497A-8D40-8201D8454291}" type="pres">
      <dgm:prSet presAssocID="{1DE84C58-C64E-48E7-A5AE-E391D29DB82F}" presName="Parent4" presStyleLbl="fgAcc0" presStyleIdx="0" presStyleCnt="0">
        <dgm:presLayoutVars>
          <dgm:chMax val="1"/>
          <dgm:chPref val="1"/>
          <dgm:bulletEnabled val="1"/>
        </dgm:presLayoutVars>
      </dgm:prSet>
      <dgm:spPr/>
    </dgm:pt>
    <dgm:pt modelId="{A8282712-84D0-43CA-BEF4-74AB40CA1EA3}" type="pres">
      <dgm:prSet presAssocID="{0212C49C-E704-4548-B707-4CF69DFD9A0C}" presName="Accent3" presStyleCnt="0"/>
      <dgm:spPr/>
    </dgm:pt>
    <dgm:pt modelId="{E083A0DB-E2C4-4C09-B105-E08550F5053B}" type="pres">
      <dgm:prSet presAssocID="{0212C49C-E704-4548-B707-4CF69DFD9A0C}" presName="Accent" presStyleLbl="node1" presStyleIdx="2" presStyleCnt="8"/>
      <dgm:spPr/>
    </dgm:pt>
    <dgm:pt modelId="{3E7B5108-97EE-4B56-8B69-B172B7FFBDA4}" type="pres">
      <dgm:prSet presAssocID="{0212C49C-E704-4548-B707-4CF69DFD9A0C}" presName="ParentBackground3" presStyleCnt="0"/>
      <dgm:spPr/>
    </dgm:pt>
    <dgm:pt modelId="{AE385514-F554-4716-853F-8D5329488CF3}" type="pres">
      <dgm:prSet presAssocID="{0212C49C-E704-4548-B707-4CF69DFD9A0C}" presName="ParentBackground" presStyleLbl="node1" presStyleIdx="3" presStyleCnt="8"/>
      <dgm:spPr/>
    </dgm:pt>
    <dgm:pt modelId="{D643A898-D653-4A14-BEE5-FE3D2DF61173}" type="pres">
      <dgm:prSet presAssocID="{0212C49C-E704-4548-B707-4CF69DFD9A0C}" presName="Parent3" presStyleLbl="fgAcc0" presStyleIdx="0" presStyleCnt="0">
        <dgm:presLayoutVars>
          <dgm:chMax val="1"/>
          <dgm:chPref val="1"/>
          <dgm:bulletEnabled val="1"/>
        </dgm:presLayoutVars>
      </dgm:prSet>
      <dgm:spPr/>
    </dgm:pt>
    <dgm:pt modelId="{5869C70B-2F01-4A5F-B3B8-FE1549781346}" type="pres">
      <dgm:prSet presAssocID="{617C6965-BDC2-4ACF-BDDC-A3693A1F64FF}" presName="Accent2" presStyleCnt="0"/>
      <dgm:spPr/>
    </dgm:pt>
    <dgm:pt modelId="{E32D11A9-A27C-4572-BAB0-A7E18727DFAA}" type="pres">
      <dgm:prSet presAssocID="{617C6965-BDC2-4ACF-BDDC-A3693A1F64FF}" presName="Accent" presStyleLbl="node1" presStyleIdx="4" presStyleCnt="8"/>
      <dgm:spPr/>
    </dgm:pt>
    <dgm:pt modelId="{7F1208ED-6FE2-4158-B922-8D22610A3CBE}" type="pres">
      <dgm:prSet presAssocID="{617C6965-BDC2-4ACF-BDDC-A3693A1F64FF}" presName="ParentBackground2" presStyleCnt="0"/>
      <dgm:spPr/>
    </dgm:pt>
    <dgm:pt modelId="{50AA8D06-E338-4203-BF1D-8C98686D6614}" type="pres">
      <dgm:prSet presAssocID="{617C6965-BDC2-4ACF-BDDC-A3693A1F64FF}" presName="ParentBackground" presStyleLbl="node1" presStyleIdx="5" presStyleCnt="8"/>
      <dgm:spPr/>
    </dgm:pt>
    <dgm:pt modelId="{A886B4B1-BFB8-4C9B-A798-E521FAFA4395}" type="pres">
      <dgm:prSet presAssocID="{617C6965-BDC2-4ACF-BDDC-A3693A1F64FF}" presName="Parent2" presStyleLbl="fgAcc0" presStyleIdx="0" presStyleCnt="0">
        <dgm:presLayoutVars>
          <dgm:chMax val="1"/>
          <dgm:chPref val="1"/>
          <dgm:bulletEnabled val="1"/>
        </dgm:presLayoutVars>
      </dgm:prSet>
      <dgm:spPr/>
    </dgm:pt>
    <dgm:pt modelId="{2E70362F-D72F-4AA3-AFFF-DA10EC940C26}" type="pres">
      <dgm:prSet presAssocID="{97B7E4D7-AA78-4F94-B081-6FCC412B35D9}" presName="Accent1" presStyleCnt="0"/>
      <dgm:spPr/>
    </dgm:pt>
    <dgm:pt modelId="{51CFD923-C3F1-466C-A949-F29787B940C7}" type="pres">
      <dgm:prSet presAssocID="{97B7E4D7-AA78-4F94-B081-6FCC412B35D9}" presName="Accent" presStyleLbl="node1" presStyleIdx="6" presStyleCnt="8"/>
      <dgm:spPr/>
    </dgm:pt>
    <dgm:pt modelId="{324B5A7F-389F-4401-ADA1-332679839F57}" type="pres">
      <dgm:prSet presAssocID="{97B7E4D7-AA78-4F94-B081-6FCC412B35D9}" presName="ParentBackground1" presStyleCnt="0"/>
      <dgm:spPr/>
    </dgm:pt>
    <dgm:pt modelId="{D60F752E-0158-437C-95D7-BCA6221A9ECA}" type="pres">
      <dgm:prSet presAssocID="{97B7E4D7-AA78-4F94-B081-6FCC412B35D9}" presName="ParentBackground" presStyleLbl="node1" presStyleIdx="7" presStyleCnt="8"/>
      <dgm:spPr/>
    </dgm:pt>
    <dgm:pt modelId="{2B4F3743-2AB1-4784-8782-01C0F49EBF30}" type="pres">
      <dgm:prSet presAssocID="{97B7E4D7-AA78-4F94-B081-6FCC412B35D9}" presName="Parent1" presStyleLbl="fgAcc0" presStyleIdx="0" presStyleCnt="0">
        <dgm:presLayoutVars>
          <dgm:chMax val="1"/>
          <dgm:chPref val="1"/>
          <dgm:bulletEnabled val="1"/>
        </dgm:presLayoutVars>
      </dgm:prSet>
      <dgm:spPr/>
    </dgm:pt>
  </dgm:ptLst>
  <dgm:cxnLst>
    <dgm:cxn modelId="{9C1C961B-2E38-49BC-AC0E-C9030304C5F0}" srcId="{0354DD10-F6FD-4906-8F4F-4AE4B5871C33}" destId="{97B7E4D7-AA78-4F94-B081-6FCC412B35D9}" srcOrd="0" destOrd="0" parTransId="{4FE44E70-A5CB-4AFD-9469-3DC871A7D7F6}" sibTransId="{B9776A58-D337-4959-8ED5-8DC52750867E}"/>
    <dgm:cxn modelId="{D4AA0837-0E21-4FDD-9440-B0E8EDA8A966}" type="presOf" srcId="{0212C49C-E704-4548-B707-4CF69DFD9A0C}" destId="{AE385514-F554-4716-853F-8D5329488CF3}" srcOrd="0" destOrd="0" presId="urn:microsoft.com/office/officeart/2018/layout/CircleProcess"/>
    <dgm:cxn modelId="{71FD145F-70AE-44E6-8E72-DAFC6EDB77D7}" type="presOf" srcId="{97B7E4D7-AA78-4F94-B081-6FCC412B35D9}" destId="{2B4F3743-2AB1-4784-8782-01C0F49EBF30}" srcOrd="1" destOrd="0" presId="urn:microsoft.com/office/officeart/2018/layout/CircleProcess"/>
    <dgm:cxn modelId="{4335B741-CC2D-4BBE-81DD-FF14FA9F4FFD}" type="presOf" srcId="{0212C49C-E704-4548-B707-4CF69DFD9A0C}" destId="{D643A898-D653-4A14-BEE5-FE3D2DF61173}" srcOrd="1" destOrd="0" presId="urn:microsoft.com/office/officeart/2018/layout/CircleProcess"/>
    <dgm:cxn modelId="{397C6C43-26F9-4A62-A6AD-8097CE8BF476}" srcId="{0354DD10-F6FD-4906-8F4F-4AE4B5871C33}" destId="{0212C49C-E704-4548-B707-4CF69DFD9A0C}" srcOrd="2" destOrd="0" parTransId="{B4C62C55-CA15-464A-839E-2BE29A0DAB1E}" sibTransId="{6EFF1144-74BB-421D-9E7E-B97D491F1E88}"/>
    <dgm:cxn modelId="{93F7C349-94A3-42E4-8579-6021E07F4979}" type="presOf" srcId="{0354DD10-F6FD-4906-8F4F-4AE4B5871C33}" destId="{6DE42FCF-27E3-4262-B9B0-881CD0585632}" srcOrd="0" destOrd="0" presId="urn:microsoft.com/office/officeart/2018/layout/CircleProcess"/>
    <dgm:cxn modelId="{1C4DAA4C-CB21-4A32-9641-B4871CCB6556}" srcId="{0354DD10-F6FD-4906-8F4F-4AE4B5871C33}" destId="{1DE84C58-C64E-48E7-A5AE-E391D29DB82F}" srcOrd="3" destOrd="0" parTransId="{52AC6C02-387A-4BFE-B3F3-5EF8C85FF821}" sibTransId="{7914F169-CCDE-44A6-98A2-8DE45A86C288}"/>
    <dgm:cxn modelId="{FC48B76F-7623-4060-8AA6-D2E9F8B33C7F}" type="presOf" srcId="{1DE84C58-C64E-48E7-A5AE-E391D29DB82F}" destId="{47C53960-B759-497A-8D40-8201D8454291}" srcOrd="1" destOrd="0" presId="urn:microsoft.com/office/officeart/2018/layout/CircleProcess"/>
    <dgm:cxn modelId="{E45AAE52-D9CF-4922-B684-048453FE1714}" type="presOf" srcId="{97B7E4D7-AA78-4F94-B081-6FCC412B35D9}" destId="{D60F752E-0158-437C-95D7-BCA6221A9ECA}" srcOrd="0" destOrd="0" presId="urn:microsoft.com/office/officeart/2018/layout/CircleProcess"/>
    <dgm:cxn modelId="{4432EC58-78C1-4FC8-B3A5-0B37F8581C53}" type="presOf" srcId="{617C6965-BDC2-4ACF-BDDC-A3693A1F64FF}" destId="{A886B4B1-BFB8-4C9B-A798-E521FAFA4395}" srcOrd="1" destOrd="0" presId="urn:microsoft.com/office/officeart/2018/layout/CircleProcess"/>
    <dgm:cxn modelId="{C07E2586-2039-4C97-8996-C1B3CC2D73FD}" srcId="{0354DD10-F6FD-4906-8F4F-4AE4B5871C33}" destId="{617C6965-BDC2-4ACF-BDDC-A3693A1F64FF}" srcOrd="1" destOrd="0" parTransId="{0E200E1E-2E2B-46D5-BCD9-01BB14FCE3E0}" sibTransId="{CDDEE833-B1A8-4908-BFEA-98D1713714C4}"/>
    <dgm:cxn modelId="{4C09A5B2-FC1C-4693-9775-43DF34F1FDDB}" type="presOf" srcId="{617C6965-BDC2-4ACF-BDDC-A3693A1F64FF}" destId="{50AA8D06-E338-4203-BF1D-8C98686D6614}" srcOrd="0" destOrd="0" presId="urn:microsoft.com/office/officeart/2018/layout/CircleProcess"/>
    <dgm:cxn modelId="{C503AFE2-388A-4650-982D-6B0984DB4009}" type="presOf" srcId="{1DE84C58-C64E-48E7-A5AE-E391D29DB82F}" destId="{A2EF8CEE-EB77-4CE3-BF07-B88A35C5835D}" srcOrd="0" destOrd="0" presId="urn:microsoft.com/office/officeart/2018/layout/CircleProcess"/>
    <dgm:cxn modelId="{771E684A-C8D4-4017-A405-78757DE7B033}" type="presParOf" srcId="{6DE42FCF-27E3-4262-B9B0-881CD0585632}" destId="{F75C9056-320B-42FD-9D13-340D21241964}" srcOrd="0" destOrd="0" presId="urn:microsoft.com/office/officeart/2018/layout/CircleProcess"/>
    <dgm:cxn modelId="{3EF21294-8432-4E4E-9029-02A0956AC83F}" type="presParOf" srcId="{F75C9056-320B-42FD-9D13-340D21241964}" destId="{7F959E7F-23F4-496B-A1FA-5742DCB0B555}" srcOrd="0" destOrd="0" presId="urn:microsoft.com/office/officeart/2018/layout/CircleProcess"/>
    <dgm:cxn modelId="{3D85491D-3649-478A-B34D-60DEFFB727C7}" type="presParOf" srcId="{6DE42FCF-27E3-4262-B9B0-881CD0585632}" destId="{479BB82B-751F-4037-83E7-959739971716}" srcOrd="1" destOrd="0" presId="urn:microsoft.com/office/officeart/2018/layout/CircleProcess"/>
    <dgm:cxn modelId="{6458D8E5-30E4-40B8-BD8E-71B6CBB81298}" type="presParOf" srcId="{479BB82B-751F-4037-83E7-959739971716}" destId="{A2EF8CEE-EB77-4CE3-BF07-B88A35C5835D}" srcOrd="0" destOrd="0" presId="urn:microsoft.com/office/officeart/2018/layout/CircleProcess"/>
    <dgm:cxn modelId="{547BF171-4D0B-4DB6-8329-5B940D694CC3}" type="presParOf" srcId="{6DE42FCF-27E3-4262-B9B0-881CD0585632}" destId="{47C53960-B759-497A-8D40-8201D8454291}" srcOrd="2" destOrd="0" presId="urn:microsoft.com/office/officeart/2018/layout/CircleProcess"/>
    <dgm:cxn modelId="{C708012B-B0B2-4993-89E2-120DB1F08F3F}" type="presParOf" srcId="{6DE42FCF-27E3-4262-B9B0-881CD0585632}" destId="{A8282712-84D0-43CA-BEF4-74AB40CA1EA3}" srcOrd="3" destOrd="0" presId="urn:microsoft.com/office/officeart/2018/layout/CircleProcess"/>
    <dgm:cxn modelId="{BA5F81C7-0044-42B8-8C17-9681B7E11CF6}" type="presParOf" srcId="{A8282712-84D0-43CA-BEF4-74AB40CA1EA3}" destId="{E083A0DB-E2C4-4C09-B105-E08550F5053B}" srcOrd="0" destOrd="0" presId="urn:microsoft.com/office/officeart/2018/layout/CircleProcess"/>
    <dgm:cxn modelId="{984C3122-0AAF-4D42-B1B7-177E1B446C3F}" type="presParOf" srcId="{6DE42FCF-27E3-4262-B9B0-881CD0585632}" destId="{3E7B5108-97EE-4B56-8B69-B172B7FFBDA4}" srcOrd="4" destOrd="0" presId="urn:microsoft.com/office/officeart/2018/layout/CircleProcess"/>
    <dgm:cxn modelId="{2AB57303-F305-418A-9A98-3AC5C1343BCB}" type="presParOf" srcId="{3E7B5108-97EE-4B56-8B69-B172B7FFBDA4}" destId="{AE385514-F554-4716-853F-8D5329488CF3}" srcOrd="0" destOrd="0" presId="urn:microsoft.com/office/officeart/2018/layout/CircleProcess"/>
    <dgm:cxn modelId="{AA27FB4B-D5B2-4F2D-858A-17D7CC7D5B4A}" type="presParOf" srcId="{6DE42FCF-27E3-4262-B9B0-881CD0585632}" destId="{D643A898-D653-4A14-BEE5-FE3D2DF61173}" srcOrd="5" destOrd="0" presId="urn:microsoft.com/office/officeart/2018/layout/CircleProcess"/>
    <dgm:cxn modelId="{8A529158-5CEA-4112-B327-189E3F922465}" type="presParOf" srcId="{6DE42FCF-27E3-4262-B9B0-881CD0585632}" destId="{5869C70B-2F01-4A5F-B3B8-FE1549781346}" srcOrd="6" destOrd="0" presId="urn:microsoft.com/office/officeart/2018/layout/CircleProcess"/>
    <dgm:cxn modelId="{DA49B876-8341-49B6-B06D-B9FD78DE55F8}" type="presParOf" srcId="{5869C70B-2F01-4A5F-B3B8-FE1549781346}" destId="{E32D11A9-A27C-4572-BAB0-A7E18727DFAA}" srcOrd="0" destOrd="0" presId="urn:microsoft.com/office/officeart/2018/layout/CircleProcess"/>
    <dgm:cxn modelId="{CDAB0A02-93F2-4AB6-93D7-CC95D090E42C}" type="presParOf" srcId="{6DE42FCF-27E3-4262-B9B0-881CD0585632}" destId="{7F1208ED-6FE2-4158-B922-8D22610A3CBE}" srcOrd="7" destOrd="0" presId="urn:microsoft.com/office/officeart/2018/layout/CircleProcess"/>
    <dgm:cxn modelId="{4190A36C-F224-4D24-B006-537A205D91A0}" type="presParOf" srcId="{7F1208ED-6FE2-4158-B922-8D22610A3CBE}" destId="{50AA8D06-E338-4203-BF1D-8C98686D6614}" srcOrd="0" destOrd="0" presId="urn:microsoft.com/office/officeart/2018/layout/CircleProcess"/>
    <dgm:cxn modelId="{13399B04-D7D2-43A1-8EE4-0719E1EF4D59}" type="presParOf" srcId="{6DE42FCF-27E3-4262-B9B0-881CD0585632}" destId="{A886B4B1-BFB8-4C9B-A798-E521FAFA4395}" srcOrd="8" destOrd="0" presId="urn:microsoft.com/office/officeart/2018/layout/CircleProcess"/>
    <dgm:cxn modelId="{93E5B64D-41DB-4219-A7F7-E79F94DD1872}" type="presParOf" srcId="{6DE42FCF-27E3-4262-B9B0-881CD0585632}" destId="{2E70362F-D72F-4AA3-AFFF-DA10EC940C26}" srcOrd="9" destOrd="0" presId="urn:microsoft.com/office/officeart/2018/layout/CircleProcess"/>
    <dgm:cxn modelId="{EE4735B8-81BC-4D16-9D41-6606F52A32CE}" type="presParOf" srcId="{2E70362F-D72F-4AA3-AFFF-DA10EC940C26}" destId="{51CFD923-C3F1-466C-A949-F29787B940C7}" srcOrd="0" destOrd="0" presId="urn:microsoft.com/office/officeart/2018/layout/CircleProcess"/>
    <dgm:cxn modelId="{6025AEF3-A621-410D-8036-6D2E3378AFD0}" type="presParOf" srcId="{6DE42FCF-27E3-4262-B9B0-881CD0585632}" destId="{324B5A7F-389F-4401-ADA1-332679839F57}" srcOrd="10" destOrd="0" presId="urn:microsoft.com/office/officeart/2018/layout/CircleProcess"/>
    <dgm:cxn modelId="{765DC6F3-971B-4B59-9C3F-87B3AECEA109}" type="presParOf" srcId="{324B5A7F-389F-4401-ADA1-332679839F57}" destId="{D60F752E-0158-437C-95D7-BCA6221A9ECA}" srcOrd="0" destOrd="0" presId="urn:microsoft.com/office/officeart/2018/layout/CircleProcess"/>
    <dgm:cxn modelId="{CE0D3B2F-EDE7-4566-A28B-55CE93694BCC}" type="presParOf" srcId="{6DE42FCF-27E3-4262-B9B0-881CD0585632}" destId="{2B4F3743-2AB1-4784-8782-01C0F49EBF30}" srcOrd="11" destOrd="0" presId="urn:microsoft.com/office/officeart/2018/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9135B05-5E8B-4C5D-B89A-C608F51B87C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9D5AE07-C8E9-4975-AC5C-D0A54FBDF06E}">
      <dgm:prSet/>
      <dgm:spPr/>
      <dgm:t>
        <a:bodyPr/>
        <a:lstStyle/>
        <a:p>
          <a:pPr>
            <a:lnSpc>
              <a:spcPct val="100000"/>
            </a:lnSpc>
          </a:pPr>
          <a:r>
            <a:rPr lang="en-US"/>
            <a:t>Check in and introductions</a:t>
          </a:r>
        </a:p>
      </dgm:t>
    </dgm:pt>
    <dgm:pt modelId="{F5551A38-A686-4F2C-B773-9A99AF39CB66}" type="parTrans" cxnId="{FA1072EA-64A3-4FFD-B161-27030FC692EF}">
      <dgm:prSet/>
      <dgm:spPr/>
      <dgm:t>
        <a:bodyPr/>
        <a:lstStyle/>
        <a:p>
          <a:endParaRPr lang="en-US"/>
        </a:p>
      </dgm:t>
    </dgm:pt>
    <dgm:pt modelId="{3592A74E-12D6-4C12-9A24-BDD734958F0D}" type="sibTrans" cxnId="{FA1072EA-64A3-4FFD-B161-27030FC692EF}">
      <dgm:prSet/>
      <dgm:spPr/>
      <dgm:t>
        <a:bodyPr/>
        <a:lstStyle/>
        <a:p>
          <a:endParaRPr lang="en-US"/>
        </a:p>
      </dgm:t>
    </dgm:pt>
    <dgm:pt modelId="{A1DE371E-2E4B-4138-9CC1-985342640EC6}">
      <dgm:prSet/>
      <dgm:spPr/>
      <dgm:t>
        <a:bodyPr/>
        <a:lstStyle/>
        <a:p>
          <a:pPr>
            <a:lnSpc>
              <a:spcPct val="100000"/>
            </a:lnSpc>
          </a:pPr>
          <a:r>
            <a:rPr lang="en-GB"/>
            <a:t>Group game/ icebreaker</a:t>
          </a:r>
          <a:endParaRPr lang="en-US"/>
        </a:p>
      </dgm:t>
    </dgm:pt>
    <dgm:pt modelId="{63174DA5-0584-440D-AD7C-63ADA6D738B8}" type="parTrans" cxnId="{5B2DD9B4-4D92-4354-A3ED-078051630682}">
      <dgm:prSet/>
      <dgm:spPr/>
      <dgm:t>
        <a:bodyPr/>
        <a:lstStyle/>
        <a:p>
          <a:endParaRPr lang="en-US"/>
        </a:p>
      </dgm:t>
    </dgm:pt>
    <dgm:pt modelId="{883ABF50-84A2-4C0A-B29C-B53197A08CA3}" type="sibTrans" cxnId="{5B2DD9B4-4D92-4354-A3ED-078051630682}">
      <dgm:prSet/>
      <dgm:spPr/>
      <dgm:t>
        <a:bodyPr/>
        <a:lstStyle/>
        <a:p>
          <a:endParaRPr lang="en-US"/>
        </a:p>
      </dgm:t>
    </dgm:pt>
    <dgm:pt modelId="{F595398A-05FC-4B4C-9B48-263B2EC1542E}">
      <dgm:prSet/>
      <dgm:spPr/>
      <dgm:t>
        <a:bodyPr/>
        <a:lstStyle/>
        <a:p>
          <a:pPr>
            <a:lnSpc>
              <a:spcPct val="100000"/>
            </a:lnSpc>
          </a:pPr>
          <a:r>
            <a:rPr lang="en-GB"/>
            <a:t> </a:t>
          </a:r>
          <a:endParaRPr lang="en-US"/>
        </a:p>
      </dgm:t>
    </dgm:pt>
    <dgm:pt modelId="{BE8092D7-3CD1-4DDE-B5A9-8CB9F4B406D2}" type="parTrans" cxnId="{B1BCFF29-C797-4221-8536-4573D0C70B37}">
      <dgm:prSet/>
      <dgm:spPr/>
      <dgm:t>
        <a:bodyPr/>
        <a:lstStyle/>
        <a:p>
          <a:endParaRPr lang="en-US"/>
        </a:p>
      </dgm:t>
    </dgm:pt>
    <dgm:pt modelId="{558A0082-51C2-4948-9A28-D838F9FB24C0}" type="sibTrans" cxnId="{B1BCFF29-C797-4221-8536-4573D0C70B37}">
      <dgm:prSet/>
      <dgm:spPr/>
      <dgm:t>
        <a:bodyPr/>
        <a:lstStyle/>
        <a:p>
          <a:endParaRPr lang="en-US"/>
        </a:p>
      </dgm:t>
    </dgm:pt>
    <dgm:pt modelId="{E4887C9E-4F0F-4148-9930-844BEB79E742}">
      <dgm:prSet/>
      <dgm:spPr/>
      <dgm:t>
        <a:bodyPr/>
        <a:lstStyle/>
        <a:p>
          <a:pPr>
            <a:lnSpc>
              <a:spcPct val="100000"/>
            </a:lnSpc>
          </a:pPr>
          <a:r>
            <a:rPr lang="en-US"/>
            <a:t>Our online habits</a:t>
          </a:r>
        </a:p>
      </dgm:t>
    </dgm:pt>
    <dgm:pt modelId="{CFB3279F-B2EB-4F1C-8560-6BAFA98A4423}" type="parTrans" cxnId="{A75E46F5-2B3A-4B9C-BAE7-0750F1FA9966}">
      <dgm:prSet/>
      <dgm:spPr/>
      <dgm:t>
        <a:bodyPr/>
        <a:lstStyle/>
        <a:p>
          <a:endParaRPr lang="en-US"/>
        </a:p>
      </dgm:t>
    </dgm:pt>
    <dgm:pt modelId="{CAA76A9B-E05E-43BC-AF1F-CF9BD5866AFD}" type="sibTrans" cxnId="{A75E46F5-2B3A-4B9C-BAE7-0750F1FA9966}">
      <dgm:prSet/>
      <dgm:spPr/>
      <dgm:t>
        <a:bodyPr/>
        <a:lstStyle/>
        <a:p>
          <a:endParaRPr lang="en-US"/>
        </a:p>
      </dgm:t>
    </dgm:pt>
    <dgm:pt modelId="{E09E6B56-40A5-42ED-A5EC-451FD6F6E32C}">
      <dgm:prSet/>
      <dgm:spPr/>
      <dgm:t>
        <a:bodyPr/>
        <a:lstStyle/>
        <a:p>
          <a:pPr>
            <a:lnSpc>
              <a:spcPct val="100000"/>
            </a:lnSpc>
          </a:pPr>
          <a:r>
            <a:rPr lang="en-GB"/>
            <a:t> </a:t>
          </a:r>
          <a:endParaRPr lang="en-US"/>
        </a:p>
      </dgm:t>
    </dgm:pt>
    <dgm:pt modelId="{CDDCDBA6-91C4-4872-885E-90F270F9A6C6}" type="parTrans" cxnId="{B7E2CDF1-6DF5-4E00-A9F6-957EA887816C}">
      <dgm:prSet/>
      <dgm:spPr/>
      <dgm:t>
        <a:bodyPr/>
        <a:lstStyle/>
        <a:p>
          <a:endParaRPr lang="en-US"/>
        </a:p>
      </dgm:t>
    </dgm:pt>
    <dgm:pt modelId="{5264EBD0-2FC5-4AC4-9C4F-66AFFA268DD1}" type="sibTrans" cxnId="{B7E2CDF1-6DF5-4E00-A9F6-957EA887816C}">
      <dgm:prSet/>
      <dgm:spPr/>
      <dgm:t>
        <a:bodyPr/>
        <a:lstStyle/>
        <a:p>
          <a:endParaRPr lang="en-US"/>
        </a:p>
      </dgm:t>
    </dgm:pt>
    <dgm:pt modelId="{C290C93B-3956-4300-84DF-A7BDF734F358}">
      <dgm:prSet/>
      <dgm:spPr/>
      <dgm:t>
        <a:bodyPr/>
        <a:lstStyle/>
        <a:p>
          <a:pPr>
            <a:lnSpc>
              <a:spcPct val="100000"/>
            </a:lnSpc>
          </a:pPr>
          <a:r>
            <a:rPr lang="en-US"/>
            <a:t>Friend or Frenemy? - Game</a:t>
          </a:r>
        </a:p>
      </dgm:t>
    </dgm:pt>
    <dgm:pt modelId="{D94C06BB-82AA-47B5-B620-E4CAF297368F}" type="parTrans" cxnId="{F99091E1-0AE9-4C78-9EC2-913A49EA7D7B}">
      <dgm:prSet/>
      <dgm:spPr/>
      <dgm:t>
        <a:bodyPr/>
        <a:lstStyle/>
        <a:p>
          <a:endParaRPr lang="en-US"/>
        </a:p>
      </dgm:t>
    </dgm:pt>
    <dgm:pt modelId="{BE4E37B7-ED09-426D-8BF4-572E83B38A49}" type="sibTrans" cxnId="{F99091E1-0AE9-4C78-9EC2-913A49EA7D7B}">
      <dgm:prSet/>
      <dgm:spPr/>
      <dgm:t>
        <a:bodyPr/>
        <a:lstStyle/>
        <a:p>
          <a:endParaRPr lang="en-US"/>
        </a:p>
      </dgm:t>
    </dgm:pt>
    <dgm:pt modelId="{DFE8F61B-1385-4D07-8B49-A8E2D5E75214}">
      <dgm:prSet/>
      <dgm:spPr/>
      <dgm:t>
        <a:bodyPr/>
        <a:lstStyle/>
        <a:p>
          <a:pPr>
            <a:lnSpc>
              <a:spcPct val="100000"/>
            </a:lnSpc>
          </a:pPr>
          <a:r>
            <a:rPr lang="en-US"/>
            <a:t>The power of online</a:t>
          </a:r>
        </a:p>
      </dgm:t>
    </dgm:pt>
    <dgm:pt modelId="{E691AFE9-6C1D-4F09-BE85-F4EA4FA4D0D2}" type="parTrans" cxnId="{D29063F1-EAE3-4823-9DC3-0C3E7299FD86}">
      <dgm:prSet/>
      <dgm:spPr/>
      <dgm:t>
        <a:bodyPr/>
        <a:lstStyle/>
        <a:p>
          <a:endParaRPr lang="en-US"/>
        </a:p>
      </dgm:t>
    </dgm:pt>
    <dgm:pt modelId="{DF44883B-A40B-4226-81EF-F649476316B2}" type="sibTrans" cxnId="{D29063F1-EAE3-4823-9DC3-0C3E7299FD86}">
      <dgm:prSet/>
      <dgm:spPr/>
      <dgm:t>
        <a:bodyPr/>
        <a:lstStyle/>
        <a:p>
          <a:endParaRPr lang="en-US"/>
        </a:p>
      </dgm:t>
    </dgm:pt>
    <dgm:pt modelId="{AB087EF1-A80A-4F6C-B9D2-0515DC81417B}" type="pres">
      <dgm:prSet presAssocID="{89135B05-5E8B-4C5D-B89A-C608F51B87C7}" presName="root" presStyleCnt="0">
        <dgm:presLayoutVars>
          <dgm:dir/>
          <dgm:resizeHandles val="exact"/>
        </dgm:presLayoutVars>
      </dgm:prSet>
      <dgm:spPr/>
    </dgm:pt>
    <dgm:pt modelId="{1A616705-6285-44E9-9291-A976794D9D7C}" type="pres">
      <dgm:prSet presAssocID="{19D5AE07-C8E9-4975-AC5C-D0A54FBDF06E}" presName="compNode" presStyleCnt="0"/>
      <dgm:spPr/>
    </dgm:pt>
    <dgm:pt modelId="{870B815A-37B9-4AB4-975D-D22FC34C3AE6}" type="pres">
      <dgm:prSet presAssocID="{19D5AE07-C8E9-4975-AC5C-D0A54FBDF06E}" presName="bgRect" presStyleLbl="bgShp" presStyleIdx="0" presStyleCnt="7"/>
      <dgm:spPr/>
    </dgm:pt>
    <dgm:pt modelId="{55720F02-C11F-4771-8ABB-FE830BC0CFDB}" type="pres">
      <dgm:prSet presAssocID="{19D5AE07-C8E9-4975-AC5C-D0A54FBDF06E}" presName="iconRect" presStyleLbl="node1" presStyleIdx="0" presStyleCnt="7" custLinFactNeighborX="1009" custLinFactNeighborY="-485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lipboard Partially Checked outline"/>
        </a:ext>
      </dgm:extLst>
    </dgm:pt>
    <dgm:pt modelId="{042767BA-CCD8-4DAF-88EF-E6134E57F655}" type="pres">
      <dgm:prSet presAssocID="{19D5AE07-C8E9-4975-AC5C-D0A54FBDF06E}" presName="spaceRect" presStyleCnt="0"/>
      <dgm:spPr/>
    </dgm:pt>
    <dgm:pt modelId="{980F929C-9962-4B62-94FB-B6D22B9699B4}" type="pres">
      <dgm:prSet presAssocID="{19D5AE07-C8E9-4975-AC5C-D0A54FBDF06E}" presName="parTx" presStyleLbl="revTx" presStyleIdx="0" presStyleCnt="7">
        <dgm:presLayoutVars>
          <dgm:chMax val="0"/>
          <dgm:chPref val="0"/>
        </dgm:presLayoutVars>
      </dgm:prSet>
      <dgm:spPr/>
    </dgm:pt>
    <dgm:pt modelId="{2F1149A1-878B-451E-B308-74005508966B}" type="pres">
      <dgm:prSet presAssocID="{3592A74E-12D6-4C12-9A24-BDD734958F0D}" presName="sibTrans" presStyleCnt="0"/>
      <dgm:spPr/>
    </dgm:pt>
    <dgm:pt modelId="{FFD673E3-B3C0-4F32-8FDE-486073092402}" type="pres">
      <dgm:prSet presAssocID="{A1DE371E-2E4B-4138-9CC1-985342640EC6}" presName="compNode" presStyleCnt="0"/>
      <dgm:spPr/>
    </dgm:pt>
    <dgm:pt modelId="{37E4C207-A03E-42CD-8275-0920218A711F}" type="pres">
      <dgm:prSet presAssocID="{A1DE371E-2E4B-4138-9CC1-985342640EC6}" presName="bgRect" presStyleLbl="bgShp" presStyleIdx="1" presStyleCnt="7"/>
      <dgm:spPr/>
    </dgm:pt>
    <dgm:pt modelId="{BA83D834-F40A-4E17-8B71-391A43553DF3}" type="pres">
      <dgm:prSet presAssocID="{A1DE371E-2E4B-4138-9CC1-985342640EC6}"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ame controller"/>
        </a:ext>
      </dgm:extLst>
    </dgm:pt>
    <dgm:pt modelId="{24836B6E-5011-4FB8-8815-83B55A5E981C}" type="pres">
      <dgm:prSet presAssocID="{A1DE371E-2E4B-4138-9CC1-985342640EC6}" presName="spaceRect" presStyleCnt="0"/>
      <dgm:spPr/>
    </dgm:pt>
    <dgm:pt modelId="{39D6600A-6FDE-419F-A80A-14B8F18DBEA4}" type="pres">
      <dgm:prSet presAssocID="{A1DE371E-2E4B-4138-9CC1-985342640EC6}" presName="parTx" presStyleLbl="revTx" presStyleIdx="1" presStyleCnt="7">
        <dgm:presLayoutVars>
          <dgm:chMax val="0"/>
          <dgm:chPref val="0"/>
        </dgm:presLayoutVars>
      </dgm:prSet>
      <dgm:spPr/>
    </dgm:pt>
    <dgm:pt modelId="{405B018B-E3C0-4F36-A01F-EFD6EBA9597A}" type="pres">
      <dgm:prSet presAssocID="{883ABF50-84A2-4C0A-B29C-B53197A08CA3}" presName="sibTrans" presStyleCnt="0"/>
      <dgm:spPr/>
    </dgm:pt>
    <dgm:pt modelId="{AC720ECD-04E9-492E-ADA4-96ABE8368F3D}" type="pres">
      <dgm:prSet presAssocID="{F595398A-05FC-4B4C-9B48-263B2EC1542E}" presName="compNode" presStyleCnt="0"/>
      <dgm:spPr/>
    </dgm:pt>
    <dgm:pt modelId="{FCFCC698-FF5B-488B-BACE-B48DB85F9208}" type="pres">
      <dgm:prSet presAssocID="{F595398A-05FC-4B4C-9B48-263B2EC1542E}" presName="bgRect" presStyleLbl="bgShp" presStyleIdx="2" presStyleCnt="7" custLinFactNeighborX="-1034"/>
      <dgm:spPr/>
      <dgm:extLst>
        <a:ext uri="{E40237B7-FDA0-4F09-8148-C483321AD2D9}">
          <dgm14:cNvPr xmlns:dgm14="http://schemas.microsoft.com/office/drawing/2010/diagram" id="0" name="" descr="Our online habits&#10;"/>
        </a:ext>
      </dgm:extLst>
    </dgm:pt>
    <dgm:pt modelId="{684D116E-85CD-4435-A617-32DE05DD325E}" type="pres">
      <dgm:prSet presAssocID="{F595398A-05FC-4B4C-9B48-263B2EC1542E}"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Phone Vibration with solid fill"/>
        </a:ext>
      </dgm:extLst>
    </dgm:pt>
    <dgm:pt modelId="{AD85273A-45FA-4C04-95D7-355C491EEFDB}" type="pres">
      <dgm:prSet presAssocID="{F595398A-05FC-4B4C-9B48-263B2EC1542E}" presName="spaceRect" presStyleCnt="0"/>
      <dgm:spPr/>
    </dgm:pt>
    <dgm:pt modelId="{AC1665AB-065B-46C9-9AE7-233C63088ACE}" type="pres">
      <dgm:prSet presAssocID="{F595398A-05FC-4B4C-9B48-263B2EC1542E}" presName="parTx" presStyleLbl="revTx" presStyleIdx="2" presStyleCnt="7">
        <dgm:presLayoutVars>
          <dgm:chMax val="0"/>
          <dgm:chPref val="0"/>
        </dgm:presLayoutVars>
      </dgm:prSet>
      <dgm:spPr/>
    </dgm:pt>
    <dgm:pt modelId="{0737187D-B1FE-41D0-8197-4C11F6D91247}" type="pres">
      <dgm:prSet presAssocID="{558A0082-51C2-4948-9A28-D838F9FB24C0}" presName="sibTrans" presStyleCnt="0"/>
      <dgm:spPr/>
    </dgm:pt>
    <dgm:pt modelId="{01A9585C-8573-47FD-B146-4BBF658359AB}" type="pres">
      <dgm:prSet presAssocID="{E4887C9E-4F0F-4148-9930-844BEB79E742}" presName="compNode" presStyleCnt="0"/>
      <dgm:spPr/>
    </dgm:pt>
    <dgm:pt modelId="{594BFF2B-24CC-4742-92B6-AB8973756B05}" type="pres">
      <dgm:prSet presAssocID="{E4887C9E-4F0F-4148-9930-844BEB79E742}" presName="bgRect" presStyleLbl="bgShp" presStyleIdx="3" presStyleCnt="7" custLinFactNeighborX="-1034"/>
      <dgm:spPr/>
    </dgm:pt>
    <dgm:pt modelId="{E7463F04-973A-4FA5-8BD5-0B6104D41A14}" type="pres">
      <dgm:prSet presAssocID="{E4887C9E-4F0F-4148-9930-844BEB79E742}" presName="iconRect" presStyleLbl="node1" presStyleIdx="3" presStyleCnt="7" custLinFactNeighborX="-2178" custLinFactNeighborY="0"/>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Danger with solid fill"/>
        </a:ext>
      </dgm:extLst>
    </dgm:pt>
    <dgm:pt modelId="{39A071D2-7E5D-449E-9B36-A56E79D69AD9}" type="pres">
      <dgm:prSet presAssocID="{E4887C9E-4F0F-4148-9930-844BEB79E742}" presName="spaceRect" presStyleCnt="0"/>
      <dgm:spPr/>
    </dgm:pt>
    <dgm:pt modelId="{CAAEF03F-2789-44FE-8CF6-86484CDC31E8}" type="pres">
      <dgm:prSet presAssocID="{E4887C9E-4F0F-4148-9930-844BEB79E742}" presName="parTx" presStyleLbl="revTx" presStyleIdx="3" presStyleCnt="7" custLinFactY="-20837" custLinFactNeighborX="342" custLinFactNeighborY="-100000">
        <dgm:presLayoutVars>
          <dgm:chMax val="0"/>
          <dgm:chPref val="0"/>
        </dgm:presLayoutVars>
      </dgm:prSet>
      <dgm:spPr/>
    </dgm:pt>
    <dgm:pt modelId="{11E44A64-D968-4434-A082-55A07B5F6FB3}" type="pres">
      <dgm:prSet presAssocID="{CAA76A9B-E05E-43BC-AF1F-CF9BD5866AFD}" presName="sibTrans" presStyleCnt="0"/>
      <dgm:spPr/>
    </dgm:pt>
    <dgm:pt modelId="{7EBDA9E2-BDDC-4FFA-8F1B-2F8A7ECEF8CE}" type="pres">
      <dgm:prSet presAssocID="{E09E6B56-40A5-42ED-A5EC-451FD6F6E32C}" presName="compNode" presStyleCnt="0"/>
      <dgm:spPr/>
    </dgm:pt>
    <dgm:pt modelId="{3511A6B6-642B-4203-8DF2-31573F77BCF2}" type="pres">
      <dgm:prSet presAssocID="{E09E6B56-40A5-42ED-A5EC-451FD6F6E32C}" presName="bgRect" presStyleLbl="bgShp" presStyleIdx="4" presStyleCnt="7" custLinFactNeighborX="69"/>
      <dgm:spPr/>
    </dgm:pt>
    <dgm:pt modelId="{193C4099-6E57-4D32-B1AB-41491BDF7F81}" type="pres">
      <dgm:prSet presAssocID="{E09E6B56-40A5-42ED-A5EC-451FD6F6E32C}" presName="iconRect" presStyleLbl="node1" presStyleIdx="4" presStyleCnt="7" custLinFactNeighborX="-2178"/>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Share with solid fill"/>
        </a:ext>
      </dgm:extLst>
    </dgm:pt>
    <dgm:pt modelId="{6085F466-9999-450D-85B6-FCC677633B51}" type="pres">
      <dgm:prSet presAssocID="{E09E6B56-40A5-42ED-A5EC-451FD6F6E32C}" presName="spaceRect" presStyleCnt="0"/>
      <dgm:spPr/>
    </dgm:pt>
    <dgm:pt modelId="{CAA333AD-AE1C-4969-AE26-F32B56BDF01A}" type="pres">
      <dgm:prSet presAssocID="{E09E6B56-40A5-42ED-A5EC-451FD6F6E32C}" presName="parTx" presStyleLbl="revTx" presStyleIdx="4" presStyleCnt="7">
        <dgm:presLayoutVars>
          <dgm:chMax val="0"/>
          <dgm:chPref val="0"/>
        </dgm:presLayoutVars>
      </dgm:prSet>
      <dgm:spPr/>
    </dgm:pt>
    <dgm:pt modelId="{1FB46C3B-2BF3-4FC7-8CF2-B7E05BD52762}" type="pres">
      <dgm:prSet presAssocID="{5264EBD0-2FC5-4AC4-9C4F-66AFFA268DD1}" presName="sibTrans" presStyleCnt="0"/>
      <dgm:spPr/>
    </dgm:pt>
    <dgm:pt modelId="{85E39BBB-0EE5-4864-8A48-AFE2FBE46860}" type="pres">
      <dgm:prSet presAssocID="{C290C93B-3956-4300-84DF-A7BDF734F358}" presName="compNode" presStyleCnt="0"/>
      <dgm:spPr/>
    </dgm:pt>
    <dgm:pt modelId="{9CA529E8-7058-48B0-A7E3-7E49B0CAF50C}" type="pres">
      <dgm:prSet presAssocID="{C290C93B-3956-4300-84DF-A7BDF734F358}" presName="bgRect" presStyleLbl="bgShp" presStyleIdx="5" presStyleCnt="7" custLinFactNeighborX="69"/>
      <dgm:spPr/>
    </dgm:pt>
    <dgm:pt modelId="{F466CEB3-32EA-43B0-B89C-124D854EFC5E}" type="pres">
      <dgm:prSet presAssocID="{C290C93B-3956-4300-84DF-A7BDF734F358}"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Head with Gears"/>
        </a:ext>
      </dgm:extLst>
    </dgm:pt>
    <dgm:pt modelId="{5B4E4D31-03D6-41D5-B065-08A5DB2FAD38}" type="pres">
      <dgm:prSet presAssocID="{C290C93B-3956-4300-84DF-A7BDF734F358}" presName="spaceRect" presStyleCnt="0"/>
      <dgm:spPr/>
    </dgm:pt>
    <dgm:pt modelId="{94024EC8-92CC-479D-9C3C-98EE997E7F74}" type="pres">
      <dgm:prSet presAssocID="{C290C93B-3956-4300-84DF-A7BDF734F358}" presName="parTx" presStyleLbl="revTx" presStyleIdx="5" presStyleCnt="7">
        <dgm:presLayoutVars>
          <dgm:chMax val="0"/>
          <dgm:chPref val="0"/>
        </dgm:presLayoutVars>
      </dgm:prSet>
      <dgm:spPr/>
    </dgm:pt>
    <dgm:pt modelId="{9297AA5A-2964-4616-9270-9B048283BBCB}" type="pres">
      <dgm:prSet presAssocID="{BE4E37B7-ED09-426D-8BF4-572E83B38A49}" presName="sibTrans" presStyleCnt="0"/>
      <dgm:spPr/>
    </dgm:pt>
    <dgm:pt modelId="{D2103FB2-C73B-4475-86A3-0E1D47E83483}" type="pres">
      <dgm:prSet presAssocID="{DFE8F61B-1385-4D07-8B49-A8E2D5E75214}" presName="compNode" presStyleCnt="0"/>
      <dgm:spPr/>
    </dgm:pt>
    <dgm:pt modelId="{CA1DF678-9D68-42F6-A280-3D02A345E4DD}" type="pres">
      <dgm:prSet presAssocID="{DFE8F61B-1385-4D07-8B49-A8E2D5E75214}" presName="bgRect" presStyleLbl="bgShp" presStyleIdx="6" presStyleCnt="7"/>
      <dgm:spPr/>
    </dgm:pt>
    <dgm:pt modelId="{505CFD39-DD3B-4388-A939-3B939929C2B8}" type="pres">
      <dgm:prSet presAssocID="{DFE8F61B-1385-4D07-8B49-A8E2D5E75214}" presName="iconRect" presStyleLbl="node1" presStyleIdx="6" presStyleCnt="7" custLinFactNeighborX="-217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dgm:spPr>
      <dgm:extLst>
        <a:ext uri="{E40237B7-FDA0-4F09-8148-C483321AD2D9}">
          <dgm14:cNvPr xmlns:dgm14="http://schemas.microsoft.com/office/drawing/2010/diagram" id="0" name="" descr="Full battery with solid fill"/>
        </a:ext>
      </dgm:extLst>
    </dgm:pt>
    <dgm:pt modelId="{A277B012-A43A-4494-BDEC-0F02F88A0772}" type="pres">
      <dgm:prSet presAssocID="{DFE8F61B-1385-4D07-8B49-A8E2D5E75214}" presName="spaceRect" presStyleCnt="0"/>
      <dgm:spPr/>
    </dgm:pt>
    <dgm:pt modelId="{1A45745B-6EA7-40EC-835D-D65E6CC3D7A7}" type="pres">
      <dgm:prSet presAssocID="{DFE8F61B-1385-4D07-8B49-A8E2D5E75214}" presName="parTx" presStyleLbl="revTx" presStyleIdx="6" presStyleCnt="7">
        <dgm:presLayoutVars>
          <dgm:chMax val="0"/>
          <dgm:chPref val="0"/>
        </dgm:presLayoutVars>
      </dgm:prSet>
      <dgm:spPr/>
    </dgm:pt>
  </dgm:ptLst>
  <dgm:cxnLst>
    <dgm:cxn modelId="{B1BCFF29-C797-4221-8536-4573D0C70B37}" srcId="{89135B05-5E8B-4C5D-B89A-C608F51B87C7}" destId="{F595398A-05FC-4B4C-9B48-263B2EC1542E}" srcOrd="2" destOrd="0" parTransId="{BE8092D7-3CD1-4DDE-B5A9-8CB9F4B406D2}" sibTransId="{558A0082-51C2-4948-9A28-D838F9FB24C0}"/>
    <dgm:cxn modelId="{6F53A72A-15CD-4947-8B0B-AED5DABB4889}" type="presOf" srcId="{DFE8F61B-1385-4D07-8B49-A8E2D5E75214}" destId="{1A45745B-6EA7-40EC-835D-D65E6CC3D7A7}" srcOrd="0" destOrd="0" presId="urn:microsoft.com/office/officeart/2018/2/layout/IconVerticalSolidList"/>
    <dgm:cxn modelId="{CDF0603F-6EBD-4C8A-91F1-C4D2B3F68107}" type="presOf" srcId="{E09E6B56-40A5-42ED-A5EC-451FD6F6E32C}" destId="{CAA333AD-AE1C-4969-AE26-F32B56BDF01A}" srcOrd="0" destOrd="0" presId="urn:microsoft.com/office/officeart/2018/2/layout/IconVerticalSolidList"/>
    <dgm:cxn modelId="{7C86ED93-A103-4F1B-B64D-57EBF627A5A2}" type="presOf" srcId="{E4887C9E-4F0F-4148-9930-844BEB79E742}" destId="{CAAEF03F-2789-44FE-8CF6-86484CDC31E8}" srcOrd="0" destOrd="0" presId="urn:microsoft.com/office/officeart/2018/2/layout/IconVerticalSolidList"/>
    <dgm:cxn modelId="{85E883AA-DA2F-4EC5-A8BE-DCF7DA18662C}" type="presOf" srcId="{C290C93B-3956-4300-84DF-A7BDF734F358}" destId="{94024EC8-92CC-479D-9C3C-98EE997E7F74}" srcOrd="0" destOrd="0" presId="urn:microsoft.com/office/officeart/2018/2/layout/IconVerticalSolidList"/>
    <dgm:cxn modelId="{E414FCAB-2163-4D81-BC3B-FD4DB4580323}" type="presOf" srcId="{19D5AE07-C8E9-4975-AC5C-D0A54FBDF06E}" destId="{980F929C-9962-4B62-94FB-B6D22B9699B4}" srcOrd="0" destOrd="0" presId="urn:microsoft.com/office/officeart/2018/2/layout/IconVerticalSolidList"/>
    <dgm:cxn modelId="{5B2DD9B4-4D92-4354-A3ED-078051630682}" srcId="{89135B05-5E8B-4C5D-B89A-C608F51B87C7}" destId="{A1DE371E-2E4B-4138-9CC1-985342640EC6}" srcOrd="1" destOrd="0" parTransId="{63174DA5-0584-440D-AD7C-63ADA6D738B8}" sibTransId="{883ABF50-84A2-4C0A-B29C-B53197A08CA3}"/>
    <dgm:cxn modelId="{60685EBC-51D0-4B89-90DC-25BA5DCA7CBA}" type="presOf" srcId="{89135B05-5E8B-4C5D-B89A-C608F51B87C7}" destId="{AB087EF1-A80A-4F6C-B9D2-0515DC81417B}" srcOrd="0" destOrd="0" presId="urn:microsoft.com/office/officeart/2018/2/layout/IconVerticalSolidList"/>
    <dgm:cxn modelId="{409AECC8-F0A6-4ECD-8E00-9A99FAE1B165}" type="presOf" srcId="{A1DE371E-2E4B-4138-9CC1-985342640EC6}" destId="{39D6600A-6FDE-419F-A80A-14B8F18DBEA4}" srcOrd="0" destOrd="0" presId="urn:microsoft.com/office/officeart/2018/2/layout/IconVerticalSolidList"/>
    <dgm:cxn modelId="{F99091E1-0AE9-4C78-9EC2-913A49EA7D7B}" srcId="{89135B05-5E8B-4C5D-B89A-C608F51B87C7}" destId="{C290C93B-3956-4300-84DF-A7BDF734F358}" srcOrd="5" destOrd="0" parTransId="{D94C06BB-82AA-47B5-B620-E4CAF297368F}" sibTransId="{BE4E37B7-ED09-426D-8BF4-572E83B38A49}"/>
    <dgm:cxn modelId="{FA1072EA-64A3-4FFD-B161-27030FC692EF}" srcId="{89135B05-5E8B-4C5D-B89A-C608F51B87C7}" destId="{19D5AE07-C8E9-4975-AC5C-D0A54FBDF06E}" srcOrd="0" destOrd="0" parTransId="{F5551A38-A686-4F2C-B773-9A99AF39CB66}" sibTransId="{3592A74E-12D6-4C12-9A24-BDD734958F0D}"/>
    <dgm:cxn modelId="{4402C3EE-9D81-448D-9DA7-A271313513B0}" type="presOf" srcId="{F595398A-05FC-4B4C-9B48-263B2EC1542E}" destId="{AC1665AB-065B-46C9-9AE7-233C63088ACE}" srcOrd="0" destOrd="0" presId="urn:microsoft.com/office/officeart/2018/2/layout/IconVerticalSolidList"/>
    <dgm:cxn modelId="{D29063F1-EAE3-4823-9DC3-0C3E7299FD86}" srcId="{89135B05-5E8B-4C5D-B89A-C608F51B87C7}" destId="{DFE8F61B-1385-4D07-8B49-A8E2D5E75214}" srcOrd="6" destOrd="0" parTransId="{E691AFE9-6C1D-4F09-BE85-F4EA4FA4D0D2}" sibTransId="{DF44883B-A40B-4226-81EF-F649476316B2}"/>
    <dgm:cxn modelId="{B7E2CDF1-6DF5-4E00-A9F6-957EA887816C}" srcId="{89135B05-5E8B-4C5D-B89A-C608F51B87C7}" destId="{E09E6B56-40A5-42ED-A5EC-451FD6F6E32C}" srcOrd="4" destOrd="0" parTransId="{CDDCDBA6-91C4-4872-885E-90F270F9A6C6}" sibTransId="{5264EBD0-2FC5-4AC4-9C4F-66AFFA268DD1}"/>
    <dgm:cxn modelId="{A75E46F5-2B3A-4B9C-BAE7-0750F1FA9966}" srcId="{89135B05-5E8B-4C5D-B89A-C608F51B87C7}" destId="{E4887C9E-4F0F-4148-9930-844BEB79E742}" srcOrd="3" destOrd="0" parTransId="{CFB3279F-B2EB-4F1C-8560-6BAFA98A4423}" sibTransId="{CAA76A9B-E05E-43BC-AF1F-CF9BD5866AFD}"/>
    <dgm:cxn modelId="{2BCC7E6B-DE1C-4FAE-9FCD-C9B4759206C7}" type="presParOf" srcId="{AB087EF1-A80A-4F6C-B9D2-0515DC81417B}" destId="{1A616705-6285-44E9-9291-A976794D9D7C}" srcOrd="0" destOrd="0" presId="urn:microsoft.com/office/officeart/2018/2/layout/IconVerticalSolidList"/>
    <dgm:cxn modelId="{1E316724-E7A2-483A-9FA6-DD9E2D7F62D3}" type="presParOf" srcId="{1A616705-6285-44E9-9291-A976794D9D7C}" destId="{870B815A-37B9-4AB4-975D-D22FC34C3AE6}" srcOrd="0" destOrd="0" presId="urn:microsoft.com/office/officeart/2018/2/layout/IconVerticalSolidList"/>
    <dgm:cxn modelId="{AA8ACCB3-C4F6-4A2E-AAC8-3F00860216A7}" type="presParOf" srcId="{1A616705-6285-44E9-9291-A976794D9D7C}" destId="{55720F02-C11F-4771-8ABB-FE830BC0CFDB}" srcOrd="1" destOrd="0" presId="urn:microsoft.com/office/officeart/2018/2/layout/IconVerticalSolidList"/>
    <dgm:cxn modelId="{653D1429-7E21-4F46-A854-AA48E66E1293}" type="presParOf" srcId="{1A616705-6285-44E9-9291-A976794D9D7C}" destId="{042767BA-CCD8-4DAF-88EF-E6134E57F655}" srcOrd="2" destOrd="0" presId="urn:microsoft.com/office/officeart/2018/2/layout/IconVerticalSolidList"/>
    <dgm:cxn modelId="{182DBE9C-D189-47E5-96CD-55063E432F95}" type="presParOf" srcId="{1A616705-6285-44E9-9291-A976794D9D7C}" destId="{980F929C-9962-4B62-94FB-B6D22B9699B4}" srcOrd="3" destOrd="0" presId="urn:microsoft.com/office/officeart/2018/2/layout/IconVerticalSolidList"/>
    <dgm:cxn modelId="{9C7B5133-5DA2-447D-B394-4A9A51232129}" type="presParOf" srcId="{AB087EF1-A80A-4F6C-B9D2-0515DC81417B}" destId="{2F1149A1-878B-451E-B308-74005508966B}" srcOrd="1" destOrd="0" presId="urn:microsoft.com/office/officeart/2018/2/layout/IconVerticalSolidList"/>
    <dgm:cxn modelId="{646C2052-FD0B-4089-BB56-5D45DCC04289}" type="presParOf" srcId="{AB087EF1-A80A-4F6C-B9D2-0515DC81417B}" destId="{FFD673E3-B3C0-4F32-8FDE-486073092402}" srcOrd="2" destOrd="0" presId="urn:microsoft.com/office/officeart/2018/2/layout/IconVerticalSolidList"/>
    <dgm:cxn modelId="{88EAF9D7-46CA-4E0A-9B22-E0EF28287B44}" type="presParOf" srcId="{FFD673E3-B3C0-4F32-8FDE-486073092402}" destId="{37E4C207-A03E-42CD-8275-0920218A711F}" srcOrd="0" destOrd="0" presId="urn:microsoft.com/office/officeart/2018/2/layout/IconVerticalSolidList"/>
    <dgm:cxn modelId="{E01C6B00-3EE8-4B82-B3EE-8E575DC68940}" type="presParOf" srcId="{FFD673E3-B3C0-4F32-8FDE-486073092402}" destId="{BA83D834-F40A-4E17-8B71-391A43553DF3}" srcOrd="1" destOrd="0" presId="urn:microsoft.com/office/officeart/2018/2/layout/IconVerticalSolidList"/>
    <dgm:cxn modelId="{42AB6089-B965-4E8D-95AF-BBDFAC8F2D28}" type="presParOf" srcId="{FFD673E3-B3C0-4F32-8FDE-486073092402}" destId="{24836B6E-5011-4FB8-8815-83B55A5E981C}" srcOrd="2" destOrd="0" presId="urn:microsoft.com/office/officeart/2018/2/layout/IconVerticalSolidList"/>
    <dgm:cxn modelId="{37B9395D-A151-4266-8F18-FEF2E7409D2C}" type="presParOf" srcId="{FFD673E3-B3C0-4F32-8FDE-486073092402}" destId="{39D6600A-6FDE-419F-A80A-14B8F18DBEA4}" srcOrd="3" destOrd="0" presId="urn:microsoft.com/office/officeart/2018/2/layout/IconVerticalSolidList"/>
    <dgm:cxn modelId="{BC3592DA-DE85-4472-874F-020A0F898AF5}" type="presParOf" srcId="{AB087EF1-A80A-4F6C-B9D2-0515DC81417B}" destId="{405B018B-E3C0-4F36-A01F-EFD6EBA9597A}" srcOrd="3" destOrd="0" presId="urn:microsoft.com/office/officeart/2018/2/layout/IconVerticalSolidList"/>
    <dgm:cxn modelId="{92E95190-EBFD-4A9F-B32B-1ED4A968B960}" type="presParOf" srcId="{AB087EF1-A80A-4F6C-B9D2-0515DC81417B}" destId="{AC720ECD-04E9-492E-ADA4-96ABE8368F3D}" srcOrd="4" destOrd="0" presId="urn:microsoft.com/office/officeart/2018/2/layout/IconVerticalSolidList"/>
    <dgm:cxn modelId="{38E14FF3-92E9-42AB-ACA7-9200189C6D48}" type="presParOf" srcId="{AC720ECD-04E9-492E-ADA4-96ABE8368F3D}" destId="{FCFCC698-FF5B-488B-BACE-B48DB85F9208}" srcOrd="0" destOrd="0" presId="urn:microsoft.com/office/officeart/2018/2/layout/IconVerticalSolidList"/>
    <dgm:cxn modelId="{88CF1909-5AD6-4FA0-BE26-0E3E7EF8DDB8}" type="presParOf" srcId="{AC720ECD-04E9-492E-ADA4-96ABE8368F3D}" destId="{684D116E-85CD-4435-A617-32DE05DD325E}" srcOrd="1" destOrd="0" presId="urn:microsoft.com/office/officeart/2018/2/layout/IconVerticalSolidList"/>
    <dgm:cxn modelId="{F928AE35-F4CE-477B-BDD8-BFDF8594CB3C}" type="presParOf" srcId="{AC720ECD-04E9-492E-ADA4-96ABE8368F3D}" destId="{AD85273A-45FA-4C04-95D7-355C491EEFDB}" srcOrd="2" destOrd="0" presId="urn:microsoft.com/office/officeart/2018/2/layout/IconVerticalSolidList"/>
    <dgm:cxn modelId="{987A45B1-808E-4AF7-9BE2-F26A18130A95}" type="presParOf" srcId="{AC720ECD-04E9-492E-ADA4-96ABE8368F3D}" destId="{AC1665AB-065B-46C9-9AE7-233C63088ACE}" srcOrd="3" destOrd="0" presId="urn:microsoft.com/office/officeart/2018/2/layout/IconVerticalSolidList"/>
    <dgm:cxn modelId="{9EC3F701-07EB-44A2-8141-B035346E738B}" type="presParOf" srcId="{AB087EF1-A80A-4F6C-B9D2-0515DC81417B}" destId="{0737187D-B1FE-41D0-8197-4C11F6D91247}" srcOrd="5" destOrd="0" presId="urn:microsoft.com/office/officeart/2018/2/layout/IconVerticalSolidList"/>
    <dgm:cxn modelId="{9A407311-F16E-4030-B059-5091E43E3373}" type="presParOf" srcId="{AB087EF1-A80A-4F6C-B9D2-0515DC81417B}" destId="{01A9585C-8573-47FD-B146-4BBF658359AB}" srcOrd="6" destOrd="0" presId="urn:microsoft.com/office/officeart/2018/2/layout/IconVerticalSolidList"/>
    <dgm:cxn modelId="{489EEBAD-BF86-45F7-8D8F-D036D45845C6}" type="presParOf" srcId="{01A9585C-8573-47FD-B146-4BBF658359AB}" destId="{594BFF2B-24CC-4742-92B6-AB8973756B05}" srcOrd="0" destOrd="0" presId="urn:microsoft.com/office/officeart/2018/2/layout/IconVerticalSolidList"/>
    <dgm:cxn modelId="{5E8D2BA4-F9C6-4E62-8827-5F9A77D135DF}" type="presParOf" srcId="{01A9585C-8573-47FD-B146-4BBF658359AB}" destId="{E7463F04-973A-4FA5-8BD5-0B6104D41A14}" srcOrd="1" destOrd="0" presId="urn:microsoft.com/office/officeart/2018/2/layout/IconVerticalSolidList"/>
    <dgm:cxn modelId="{778B8424-A417-482C-8F4F-69CB90EFDCE1}" type="presParOf" srcId="{01A9585C-8573-47FD-B146-4BBF658359AB}" destId="{39A071D2-7E5D-449E-9B36-A56E79D69AD9}" srcOrd="2" destOrd="0" presId="urn:microsoft.com/office/officeart/2018/2/layout/IconVerticalSolidList"/>
    <dgm:cxn modelId="{505D2DDF-51E6-4FED-889B-FC103CF70EAC}" type="presParOf" srcId="{01A9585C-8573-47FD-B146-4BBF658359AB}" destId="{CAAEF03F-2789-44FE-8CF6-86484CDC31E8}" srcOrd="3" destOrd="0" presId="urn:microsoft.com/office/officeart/2018/2/layout/IconVerticalSolidList"/>
    <dgm:cxn modelId="{61C87AAC-AC9E-4740-9AF4-F7962C48ACD0}" type="presParOf" srcId="{AB087EF1-A80A-4F6C-B9D2-0515DC81417B}" destId="{11E44A64-D968-4434-A082-55A07B5F6FB3}" srcOrd="7" destOrd="0" presId="urn:microsoft.com/office/officeart/2018/2/layout/IconVerticalSolidList"/>
    <dgm:cxn modelId="{2D73F922-2252-435F-BC71-4BF84809A4F6}" type="presParOf" srcId="{AB087EF1-A80A-4F6C-B9D2-0515DC81417B}" destId="{7EBDA9E2-BDDC-4FFA-8F1B-2F8A7ECEF8CE}" srcOrd="8" destOrd="0" presId="urn:microsoft.com/office/officeart/2018/2/layout/IconVerticalSolidList"/>
    <dgm:cxn modelId="{B9D7D7E8-B05C-4626-84E8-630E1E00DDD3}" type="presParOf" srcId="{7EBDA9E2-BDDC-4FFA-8F1B-2F8A7ECEF8CE}" destId="{3511A6B6-642B-4203-8DF2-31573F77BCF2}" srcOrd="0" destOrd="0" presId="urn:microsoft.com/office/officeart/2018/2/layout/IconVerticalSolidList"/>
    <dgm:cxn modelId="{487B6E07-CB3E-4B60-86B6-86E85C34BCEF}" type="presParOf" srcId="{7EBDA9E2-BDDC-4FFA-8F1B-2F8A7ECEF8CE}" destId="{193C4099-6E57-4D32-B1AB-41491BDF7F81}" srcOrd="1" destOrd="0" presId="urn:microsoft.com/office/officeart/2018/2/layout/IconVerticalSolidList"/>
    <dgm:cxn modelId="{7DE5F997-8194-4352-B581-029EDB067B44}" type="presParOf" srcId="{7EBDA9E2-BDDC-4FFA-8F1B-2F8A7ECEF8CE}" destId="{6085F466-9999-450D-85B6-FCC677633B51}" srcOrd="2" destOrd="0" presId="urn:microsoft.com/office/officeart/2018/2/layout/IconVerticalSolidList"/>
    <dgm:cxn modelId="{31FCEC23-0A4F-4472-806D-2B14E793CB05}" type="presParOf" srcId="{7EBDA9E2-BDDC-4FFA-8F1B-2F8A7ECEF8CE}" destId="{CAA333AD-AE1C-4969-AE26-F32B56BDF01A}" srcOrd="3" destOrd="0" presId="urn:microsoft.com/office/officeart/2018/2/layout/IconVerticalSolidList"/>
    <dgm:cxn modelId="{BF15655E-5960-422A-B6BE-2C4CDF16DD7E}" type="presParOf" srcId="{AB087EF1-A80A-4F6C-B9D2-0515DC81417B}" destId="{1FB46C3B-2BF3-4FC7-8CF2-B7E05BD52762}" srcOrd="9" destOrd="0" presId="urn:microsoft.com/office/officeart/2018/2/layout/IconVerticalSolidList"/>
    <dgm:cxn modelId="{5EABE279-2E44-478E-968B-8153601A2533}" type="presParOf" srcId="{AB087EF1-A80A-4F6C-B9D2-0515DC81417B}" destId="{85E39BBB-0EE5-4864-8A48-AFE2FBE46860}" srcOrd="10" destOrd="0" presId="urn:microsoft.com/office/officeart/2018/2/layout/IconVerticalSolidList"/>
    <dgm:cxn modelId="{AF9C3FD3-2376-4853-AC11-EE3D9047FD05}" type="presParOf" srcId="{85E39BBB-0EE5-4864-8A48-AFE2FBE46860}" destId="{9CA529E8-7058-48B0-A7E3-7E49B0CAF50C}" srcOrd="0" destOrd="0" presId="urn:microsoft.com/office/officeart/2018/2/layout/IconVerticalSolidList"/>
    <dgm:cxn modelId="{781D4A43-3EA5-4DF9-BBFA-68673190C065}" type="presParOf" srcId="{85E39BBB-0EE5-4864-8A48-AFE2FBE46860}" destId="{F466CEB3-32EA-43B0-B89C-124D854EFC5E}" srcOrd="1" destOrd="0" presId="urn:microsoft.com/office/officeart/2018/2/layout/IconVerticalSolidList"/>
    <dgm:cxn modelId="{D8376637-F1E0-4FEF-A3EB-16348F93BD35}" type="presParOf" srcId="{85E39BBB-0EE5-4864-8A48-AFE2FBE46860}" destId="{5B4E4D31-03D6-41D5-B065-08A5DB2FAD38}" srcOrd="2" destOrd="0" presId="urn:microsoft.com/office/officeart/2018/2/layout/IconVerticalSolidList"/>
    <dgm:cxn modelId="{E312BBD6-7CBB-4293-B9C6-E8156D47877C}" type="presParOf" srcId="{85E39BBB-0EE5-4864-8A48-AFE2FBE46860}" destId="{94024EC8-92CC-479D-9C3C-98EE997E7F74}" srcOrd="3" destOrd="0" presId="urn:microsoft.com/office/officeart/2018/2/layout/IconVerticalSolidList"/>
    <dgm:cxn modelId="{90E621E7-282A-471E-9F67-2AD65FDBA727}" type="presParOf" srcId="{AB087EF1-A80A-4F6C-B9D2-0515DC81417B}" destId="{9297AA5A-2964-4616-9270-9B048283BBCB}" srcOrd="11" destOrd="0" presId="urn:microsoft.com/office/officeart/2018/2/layout/IconVerticalSolidList"/>
    <dgm:cxn modelId="{79849DFF-F83A-4B91-9512-03FD20FD0199}" type="presParOf" srcId="{AB087EF1-A80A-4F6C-B9D2-0515DC81417B}" destId="{D2103FB2-C73B-4475-86A3-0E1D47E83483}" srcOrd="12" destOrd="0" presId="urn:microsoft.com/office/officeart/2018/2/layout/IconVerticalSolidList"/>
    <dgm:cxn modelId="{F957D128-6F45-47BC-996B-61DE268E9BEA}" type="presParOf" srcId="{D2103FB2-C73B-4475-86A3-0E1D47E83483}" destId="{CA1DF678-9D68-42F6-A280-3D02A345E4DD}" srcOrd="0" destOrd="0" presId="urn:microsoft.com/office/officeart/2018/2/layout/IconVerticalSolidList"/>
    <dgm:cxn modelId="{98524066-48D5-464C-9D2A-1F69B6A48575}" type="presParOf" srcId="{D2103FB2-C73B-4475-86A3-0E1D47E83483}" destId="{505CFD39-DD3B-4388-A939-3B939929C2B8}" srcOrd="1" destOrd="0" presId="urn:microsoft.com/office/officeart/2018/2/layout/IconVerticalSolidList"/>
    <dgm:cxn modelId="{CE6F580F-ED62-498A-9F76-BB0D013F503C}" type="presParOf" srcId="{D2103FB2-C73B-4475-86A3-0E1D47E83483}" destId="{A277B012-A43A-4494-BDEC-0F02F88A0772}" srcOrd="2" destOrd="0" presId="urn:microsoft.com/office/officeart/2018/2/layout/IconVerticalSolidList"/>
    <dgm:cxn modelId="{A399BDDB-3701-4FA8-8182-78F827050602}" type="presParOf" srcId="{D2103FB2-C73B-4475-86A3-0E1D47E83483}" destId="{1A45745B-6EA7-40EC-835D-D65E6CC3D7A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51BD4BC-BF1F-4940-8CFC-783EF71CEF4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637A206-795D-4F50-B09B-989285E761C7}">
      <dgm:prSet/>
      <dgm:spPr/>
      <dgm:t>
        <a:bodyPr/>
        <a:lstStyle/>
        <a:p>
          <a:r>
            <a:rPr lang="en-GB" b="0" i="0"/>
            <a:t>Social media can give you the impression that everyone else has a beautiful body and perfect life. </a:t>
          </a:r>
          <a:endParaRPr lang="en-US"/>
        </a:p>
      </dgm:t>
    </dgm:pt>
    <dgm:pt modelId="{26C417C6-69FD-4993-90A5-EC868BBFAD58}" type="parTrans" cxnId="{D96139A9-F7AD-4C14-A979-18043257B335}">
      <dgm:prSet/>
      <dgm:spPr/>
      <dgm:t>
        <a:bodyPr/>
        <a:lstStyle/>
        <a:p>
          <a:endParaRPr lang="en-US"/>
        </a:p>
      </dgm:t>
    </dgm:pt>
    <dgm:pt modelId="{882E9F22-4968-41C3-B645-C8FF663BF90E}" type="sibTrans" cxnId="{D96139A9-F7AD-4C14-A979-18043257B335}">
      <dgm:prSet/>
      <dgm:spPr/>
      <dgm:t>
        <a:bodyPr/>
        <a:lstStyle/>
        <a:p>
          <a:endParaRPr lang="en-US"/>
        </a:p>
      </dgm:t>
    </dgm:pt>
    <dgm:pt modelId="{0CD73610-C127-42EB-B07A-600F68E55005}">
      <dgm:prSet/>
      <dgm:spPr/>
      <dgm:t>
        <a:bodyPr/>
        <a:lstStyle/>
        <a:p>
          <a:r>
            <a:rPr lang="en-GB" b="0" i="0"/>
            <a:t>People’s lives are often edited and filtered on social media. </a:t>
          </a:r>
          <a:endParaRPr lang="en-US"/>
        </a:p>
      </dgm:t>
    </dgm:pt>
    <dgm:pt modelId="{C72D367C-0B7D-467C-B38A-2582AE6CBED1}" type="parTrans" cxnId="{CC375FAB-B274-4DF3-BDA3-517FCDEA3533}">
      <dgm:prSet/>
      <dgm:spPr/>
      <dgm:t>
        <a:bodyPr/>
        <a:lstStyle/>
        <a:p>
          <a:endParaRPr lang="en-US"/>
        </a:p>
      </dgm:t>
    </dgm:pt>
    <dgm:pt modelId="{E6EE09BD-48C3-4649-AE16-D3ECEA6DDFD9}" type="sibTrans" cxnId="{CC375FAB-B274-4DF3-BDA3-517FCDEA3533}">
      <dgm:prSet/>
      <dgm:spPr/>
      <dgm:t>
        <a:bodyPr/>
        <a:lstStyle/>
        <a:p>
          <a:endParaRPr lang="en-US"/>
        </a:p>
      </dgm:t>
    </dgm:pt>
    <dgm:pt modelId="{A345B773-7D6B-4244-9486-A835C2DD1CF8}">
      <dgm:prSet/>
      <dgm:spPr/>
      <dgm:t>
        <a:bodyPr/>
        <a:lstStyle/>
        <a:p>
          <a:r>
            <a:rPr lang="en-GB" b="0" i="0"/>
            <a:t>There are lots of fake profiles on social networks.</a:t>
          </a:r>
          <a:endParaRPr lang="en-US"/>
        </a:p>
      </dgm:t>
    </dgm:pt>
    <dgm:pt modelId="{8A57680B-9C50-4B59-9F72-6A3DCCCED0A3}" type="parTrans" cxnId="{B59FEE9A-0E31-4EF6-BBD5-378122E4F6C5}">
      <dgm:prSet/>
      <dgm:spPr/>
      <dgm:t>
        <a:bodyPr/>
        <a:lstStyle/>
        <a:p>
          <a:endParaRPr lang="en-US"/>
        </a:p>
      </dgm:t>
    </dgm:pt>
    <dgm:pt modelId="{B6D4D1DD-F20A-4B66-B517-3095EE0186C7}" type="sibTrans" cxnId="{B59FEE9A-0E31-4EF6-BBD5-378122E4F6C5}">
      <dgm:prSet/>
      <dgm:spPr/>
      <dgm:t>
        <a:bodyPr/>
        <a:lstStyle/>
        <a:p>
          <a:endParaRPr lang="en-US"/>
        </a:p>
      </dgm:t>
    </dgm:pt>
    <dgm:pt modelId="{C23A220C-01B4-4659-8ADD-F8A626DF361A}">
      <dgm:prSet/>
      <dgm:spPr/>
      <dgm:t>
        <a:bodyPr/>
        <a:lstStyle/>
        <a:p>
          <a:r>
            <a:rPr lang="en-GB" b="0" i="0"/>
            <a:t>It can be difficult to tell the difference between someone who’s genuine and a fake. </a:t>
          </a:r>
          <a:endParaRPr lang="en-US"/>
        </a:p>
      </dgm:t>
    </dgm:pt>
    <dgm:pt modelId="{884DDE06-DA0E-4242-847F-1237B5046083}" type="parTrans" cxnId="{D25B7808-839D-4069-8943-E49820EADC9B}">
      <dgm:prSet/>
      <dgm:spPr/>
      <dgm:t>
        <a:bodyPr/>
        <a:lstStyle/>
        <a:p>
          <a:endParaRPr lang="en-US"/>
        </a:p>
      </dgm:t>
    </dgm:pt>
    <dgm:pt modelId="{6B3E10BE-2492-4067-A084-EADA78CC12B9}" type="sibTrans" cxnId="{D25B7808-839D-4069-8943-E49820EADC9B}">
      <dgm:prSet/>
      <dgm:spPr/>
      <dgm:t>
        <a:bodyPr/>
        <a:lstStyle/>
        <a:p>
          <a:endParaRPr lang="en-US"/>
        </a:p>
      </dgm:t>
    </dgm:pt>
    <dgm:pt modelId="{A975E6BB-63FB-4F0B-ABD6-EE55A0AD86A0}" type="pres">
      <dgm:prSet presAssocID="{A51BD4BC-BF1F-4940-8CFC-783EF71CEF43}" presName="root" presStyleCnt="0">
        <dgm:presLayoutVars>
          <dgm:dir/>
          <dgm:resizeHandles val="exact"/>
        </dgm:presLayoutVars>
      </dgm:prSet>
      <dgm:spPr/>
    </dgm:pt>
    <dgm:pt modelId="{FE521216-3889-41E6-ABE4-4C4726ABEB87}" type="pres">
      <dgm:prSet presAssocID="{6637A206-795D-4F50-B09B-989285E761C7}" presName="compNode" presStyleCnt="0"/>
      <dgm:spPr/>
    </dgm:pt>
    <dgm:pt modelId="{7209AB39-C2AE-4573-8292-328BDE06C295}" type="pres">
      <dgm:prSet presAssocID="{6637A206-795D-4F50-B09B-989285E761C7}" presName="bgRect" presStyleLbl="bgShp" presStyleIdx="0" presStyleCnt="4"/>
      <dgm:spPr/>
    </dgm:pt>
    <dgm:pt modelId="{A90C9926-1C51-448D-B11A-1CF44BF7D009}" type="pres">
      <dgm:prSet presAssocID="{6637A206-795D-4F50-B09B-989285E761C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nnections"/>
        </a:ext>
      </dgm:extLst>
    </dgm:pt>
    <dgm:pt modelId="{8CE2C047-2A46-4EAE-AE29-C7D532059DE6}" type="pres">
      <dgm:prSet presAssocID="{6637A206-795D-4F50-B09B-989285E761C7}" presName="spaceRect" presStyleCnt="0"/>
      <dgm:spPr/>
    </dgm:pt>
    <dgm:pt modelId="{ACE4488F-2075-44F9-AB2C-5C4117FABF54}" type="pres">
      <dgm:prSet presAssocID="{6637A206-795D-4F50-B09B-989285E761C7}" presName="parTx" presStyleLbl="revTx" presStyleIdx="0" presStyleCnt="4">
        <dgm:presLayoutVars>
          <dgm:chMax val="0"/>
          <dgm:chPref val="0"/>
        </dgm:presLayoutVars>
      </dgm:prSet>
      <dgm:spPr/>
    </dgm:pt>
    <dgm:pt modelId="{74A97B8D-F8B7-4C7D-B75C-BBEB4E01BDEC}" type="pres">
      <dgm:prSet presAssocID="{882E9F22-4968-41C3-B645-C8FF663BF90E}" presName="sibTrans" presStyleCnt="0"/>
      <dgm:spPr/>
    </dgm:pt>
    <dgm:pt modelId="{00E6DFEB-41D6-4D70-B2BE-34EE4A01356A}" type="pres">
      <dgm:prSet presAssocID="{0CD73610-C127-42EB-B07A-600F68E55005}" presName="compNode" presStyleCnt="0"/>
      <dgm:spPr/>
    </dgm:pt>
    <dgm:pt modelId="{6D096D22-4F69-4166-BD3C-DED6DC533FBE}" type="pres">
      <dgm:prSet presAssocID="{0CD73610-C127-42EB-B07A-600F68E55005}" presName="bgRect" presStyleLbl="bgShp" presStyleIdx="1" presStyleCnt="4"/>
      <dgm:spPr/>
    </dgm:pt>
    <dgm:pt modelId="{BCB97C87-DB31-49ED-8F1F-D43E2B5CC242}" type="pres">
      <dgm:prSet presAssocID="{0CD73610-C127-42EB-B07A-600F68E5500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arget Audience"/>
        </a:ext>
      </dgm:extLst>
    </dgm:pt>
    <dgm:pt modelId="{E49A8C31-D014-4636-A84D-B6CD85B63C45}" type="pres">
      <dgm:prSet presAssocID="{0CD73610-C127-42EB-B07A-600F68E55005}" presName="spaceRect" presStyleCnt="0"/>
      <dgm:spPr/>
    </dgm:pt>
    <dgm:pt modelId="{3A84DA53-77B5-405B-912E-96A26B58F017}" type="pres">
      <dgm:prSet presAssocID="{0CD73610-C127-42EB-B07A-600F68E55005}" presName="parTx" presStyleLbl="revTx" presStyleIdx="1" presStyleCnt="4">
        <dgm:presLayoutVars>
          <dgm:chMax val="0"/>
          <dgm:chPref val="0"/>
        </dgm:presLayoutVars>
      </dgm:prSet>
      <dgm:spPr/>
    </dgm:pt>
    <dgm:pt modelId="{7EC31610-0608-407E-B7E7-B475EF8BE5A8}" type="pres">
      <dgm:prSet presAssocID="{E6EE09BD-48C3-4649-AE16-D3ECEA6DDFD9}" presName="sibTrans" presStyleCnt="0"/>
      <dgm:spPr/>
    </dgm:pt>
    <dgm:pt modelId="{C57DB596-DEB3-434F-9826-F6748FF6A5D1}" type="pres">
      <dgm:prSet presAssocID="{A345B773-7D6B-4244-9486-A835C2DD1CF8}" presName="compNode" presStyleCnt="0"/>
      <dgm:spPr/>
    </dgm:pt>
    <dgm:pt modelId="{BA45BDB2-47C0-41B2-A170-3E106B666A59}" type="pres">
      <dgm:prSet presAssocID="{A345B773-7D6B-4244-9486-A835C2DD1CF8}" presName="bgRect" presStyleLbl="bgShp" presStyleIdx="2" presStyleCnt="4"/>
      <dgm:spPr/>
    </dgm:pt>
    <dgm:pt modelId="{4CA62438-659A-45AF-B072-EBA9E4E2A350}" type="pres">
      <dgm:prSet presAssocID="{A345B773-7D6B-4244-9486-A835C2DD1CF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 Network"/>
        </a:ext>
      </dgm:extLst>
    </dgm:pt>
    <dgm:pt modelId="{0A5E1D92-47F8-4B01-A921-5E351A77803C}" type="pres">
      <dgm:prSet presAssocID="{A345B773-7D6B-4244-9486-A835C2DD1CF8}" presName="spaceRect" presStyleCnt="0"/>
      <dgm:spPr/>
    </dgm:pt>
    <dgm:pt modelId="{EEA8724F-E894-429C-8F71-9403DF9EBD52}" type="pres">
      <dgm:prSet presAssocID="{A345B773-7D6B-4244-9486-A835C2DD1CF8}" presName="parTx" presStyleLbl="revTx" presStyleIdx="2" presStyleCnt="4">
        <dgm:presLayoutVars>
          <dgm:chMax val="0"/>
          <dgm:chPref val="0"/>
        </dgm:presLayoutVars>
      </dgm:prSet>
      <dgm:spPr/>
    </dgm:pt>
    <dgm:pt modelId="{EE40214B-B299-4373-8AB3-E1D5C50EC589}" type="pres">
      <dgm:prSet presAssocID="{B6D4D1DD-F20A-4B66-B517-3095EE0186C7}" presName="sibTrans" presStyleCnt="0"/>
      <dgm:spPr/>
    </dgm:pt>
    <dgm:pt modelId="{086A890D-8A09-4F7A-A3A4-CA6E082DE385}" type="pres">
      <dgm:prSet presAssocID="{C23A220C-01B4-4659-8ADD-F8A626DF361A}" presName="compNode" presStyleCnt="0"/>
      <dgm:spPr/>
    </dgm:pt>
    <dgm:pt modelId="{05BD0012-A97C-4D25-A294-C227BCF49542}" type="pres">
      <dgm:prSet presAssocID="{C23A220C-01B4-4659-8ADD-F8A626DF361A}" presName="bgRect" presStyleLbl="bgShp" presStyleIdx="3" presStyleCnt="4"/>
      <dgm:spPr/>
    </dgm:pt>
    <dgm:pt modelId="{4E521EA8-F0FA-423F-B195-89DC0B597913}" type="pres">
      <dgm:prSet presAssocID="{C23A220C-01B4-4659-8ADD-F8A626DF361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Irritant"/>
        </a:ext>
      </dgm:extLst>
    </dgm:pt>
    <dgm:pt modelId="{CBBF565F-2AD9-40ED-9A6E-0BC99E5B111D}" type="pres">
      <dgm:prSet presAssocID="{C23A220C-01B4-4659-8ADD-F8A626DF361A}" presName="spaceRect" presStyleCnt="0"/>
      <dgm:spPr/>
    </dgm:pt>
    <dgm:pt modelId="{033169C6-D129-4B03-AC58-BFD98578ED3E}" type="pres">
      <dgm:prSet presAssocID="{C23A220C-01B4-4659-8ADD-F8A626DF361A}" presName="parTx" presStyleLbl="revTx" presStyleIdx="3" presStyleCnt="4">
        <dgm:presLayoutVars>
          <dgm:chMax val="0"/>
          <dgm:chPref val="0"/>
        </dgm:presLayoutVars>
      </dgm:prSet>
      <dgm:spPr/>
    </dgm:pt>
  </dgm:ptLst>
  <dgm:cxnLst>
    <dgm:cxn modelId="{D25B7808-839D-4069-8943-E49820EADC9B}" srcId="{A51BD4BC-BF1F-4940-8CFC-783EF71CEF43}" destId="{C23A220C-01B4-4659-8ADD-F8A626DF361A}" srcOrd="3" destOrd="0" parTransId="{884DDE06-DA0E-4242-847F-1237B5046083}" sibTransId="{6B3E10BE-2492-4067-A084-EADA78CC12B9}"/>
    <dgm:cxn modelId="{12588919-85D7-48FF-8CE2-BF980991105D}" type="presOf" srcId="{C23A220C-01B4-4659-8ADD-F8A626DF361A}" destId="{033169C6-D129-4B03-AC58-BFD98578ED3E}" srcOrd="0" destOrd="0" presId="urn:microsoft.com/office/officeart/2018/2/layout/IconVerticalSolidList"/>
    <dgm:cxn modelId="{42545F85-5865-4E94-A3B9-3745ECF7C448}" type="presOf" srcId="{0CD73610-C127-42EB-B07A-600F68E55005}" destId="{3A84DA53-77B5-405B-912E-96A26B58F017}" srcOrd="0" destOrd="0" presId="urn:microsoft.com/office/officeart/2018/2/layout/IconVerticalSolidList"/>
    <dgm:cxn modelId="{B59FEE9A-0E31-4EF6-BBD5-378122E4F6C5}" srcId="{A51BD4BC-BF1F-4940-8CFC-783EF71CEF43}" destId="{A345B773-7D6B-4244-9486-A835C2DD1CF8}" srcOrd="2" destOrd="0" parTransId="{8A57680B-9C50-4B59-9F72-6A3DCCCED0A3}" sibTransId="{B6D4D1DD-F20A-4B66-B517-3095EE0186C7}"/>
    <dgm:cxn modelId="{D96139A9-F7AD-4C14-A979-18043257B335}" srcId="{A51BD4BC-BF1F-4940-8CFC-783EF71CEF43}" destId="{6637A206-795D-4F50-B09B-989285E761C7}" srcOrd="0" destOrd="0" parTransId="{26C417C6-69FD-4993-90A5-EC868BBFAD58}" sibTransId="{882E9F22-4968-41C3-B645-C8FF663BF90E}"/>
    <dgm:cxn modelId="{CC375FAB-B274-4DF3-BDA3-517FCDEA3533}" srcId="{A51BD4BC-BF1F-4940-8CFC-783EF71CEF43}" destId="{0CD73610-C127-42EB-B07A-600F68E55005}" srcOrd="1" destOrd="0" parTransId="{C72D367C-0B7D-467C-B38A-2582AE6CBED1}" sibTransId="{E6EE09BD-48C3-4649-AE16-D3ECEA6DDFD9}"/>
    <dgm:cxn modelId="{55D8A2C7-D3E6-4674-B951-3140E2545C21}" type="presOf" srcId="{6637A206-795D-4F50-B09B-989285E761C7}" destId="{ACE4488F-2075-44F9-AB2C-5C4117FABF54}" srcOrd="0" destOrd="0" presId="urn:microsoft.com/office/officeart/2018/2/layout/IconVerticalSolidList"/>
    <dgm:cxn modelId="{21DD3ED3-620D-462C-A471-BA3BE05465EA}" type="presOf" srcId="{A51BD4BC-BF1F-4940-8CFC-783EF71CEF43}" destId="{A975E6BB-63FB-4F0B-ABD6-EE55A0AD86A0}" srcOrd="0" destOrd="0" presId="urn:microsoft.com/office/officeart/2018/2/layout/IconVerticalSolidList"/>
    <dgm:cxn modelId="{156B09FA-3BBD-4CB4-9135-D1BB6376E3F6}" type="presOf" srcId="{A345B773-7D6B-4244-9486-A835C2DD1CF8}" destId="{EEA8724F-E894-429C-8F71-9403DF9EBD52}" srcOrd="0" destOrd="0" presId="urn:microsoft.com/office/officeart/2018/2/layout/IconVerticalSolidList"/>
    <dgm:cxn modelId="{7C25BF55-4AE3-49B9-B7AC-F63DD908541B}" type="presParOf" srcId="{A975E6BB-63FB-4F0B-ABD6-EE55A0AD86A0}" destId="{FE521216-3889-41E6-ABE4-4C4726ABEB87}" srcOrd="0" destOrd="0" presId="urn:microsoft.com/office/officeart/2018/2/layout/IconVerticalSolidList"/>
    <dgm:cxn modelId="{E6721EBB-EB60-4FBB-A46D-15F05868A76F}" type="presParOf" srcId="{FE521216-3889-41E6-ABE4-4C4726ABEB87}" destId="{7209AB39-C2AE-4573-8292-328BDE06C295}" srcOrd="0" destOrd="0" presId="urn:microsoft.com/office/officeart/2018/2/layout/IconVerticalSolidList"/>
    <dgm:cxn modelId="{875CA7D6-559F-4491-9F50-AE5464F09DE9}" type="presParOf" srcId="{FE521216-3889-41E6-ABE4-4C4726ABEB87}" destId="{A90C9926-1C51-448D-B11A-1CF44BF7D009}" srcOrd="1" destOrd="0" presId="urn:microsoft.com/office/officeart/2018/2/layout/IconVerticalSolidList"/>
    <dgm:cxn modelId="{A1C587DF-57B8-4C27-AA59-10D7C48F407C}" type="presParOf" srcId="{FE521216-3889-41E6-ABE4-4C4726ABEB87}" destId="{8CE2C047-2A46-4EAE-AE29-C7D532059DE6}" srcOrd="2" destOrd="0" presId="urn:microsoft.com/office/officeart/2018/2/layout/IconVerticalSolidList"/>
    <dgm:cxn modelId="{C27AC85D-0569-4C7E-A3ED-CEE73588FDB9}" type="presParOf" srcId="{FE521216-3889-41E6-ABE4-4C4726ABEB87}" destId="{ACE4488F-2075-44F9-AB2C-5C4117FABF54}" srcOrd="3" destOrd="0" presId="urn:microsoft.com/office/officeart/2018/2/layout/IconVerticalSolidList"/>
    <dgm:cxn modelId="{95818D57-B3A4-4CBF-B79C-BFE599309FCB}" type="presParOf" srcId="{A975E6BB-63FB-4F0B-ABD6-EE55A0AD86A0}" destId="{74A97B8D-F8B7-4C7D-B75C-BBEB4E01BDEC}" srcOrd="1" destOrd="0" presId="urn:microsoft.com/office/officeart/2018/2/layout/IconVerticalSolidList"/>
    <dgm:cxn modelId="{6018F19F-D6C5-454C-AB07-FDA6134C74F7}" type="presParOf" srcId="{A975E6BB-63FB-4F0B-ABD6-EE55A0AD86A0}" destId="{00E6DFEB-41D6-4D70-B2BE-34EE4A01356A}" srcOrd="2" destOrd="0" presId="urn:microsoft.com/office/officeart/2018/2/layout/IconVerticalSolidList"/>
    <dgm:cxn modelId="{ED96E9D6-67EC-46C5-8E31-490BB4B36AB6}" type="presParOf" srcId="{00E6DFEB-41D6-4D70-B2BE-34EE4A01356A}" destId="{6D096D22-4F69-4166-BD3C-DED6DC533FBE}" srcOrd="0" destOrd="0" presId="urn:microsoft.com/office/officeart/2018/2/layout/IconVerticalSolidList"/>
    <dgm:cxn modelId="{29F84F40-D10D-466C-8ADB-659BDA95B536}" type="presParOf" srcId="{00E6DFEB-41D6-4D70-B2BE-34EE4A01356A}" destId="{BCB97C87-DB31-49ED-8F1F-D43E2B5CC242}" srcOrd="1" destOrd="0" presId="urn:microsoft.com/office/officeart/2018/2/layout/IconVerticalSolidList"/>
    <dgm:cxn modelId="{1EBB24DE-6674-4F46-ACEC-D269561BD121}" type="presParOf" srcId="{00E6DFEB-41D6-4D70-B2BE-34EE4A01356A}" destId="{E49A8C31-D014-4636-A84D-B6CD85B63C45}" srcOrd="2" destOrd="0" presId="urn:microsoft.com/office/officeart/2018/2/layout/IconVerticalSolidList"/>
    <dgm:cxn modelId="{E8BE5BCD-248E-4CD0-8B1E-C17E1AD7DA8D}" type="presParOf" srcId="{00E6DFEB-41D6-4D70-B2BE-34EE4A01356A}" destId="{3A84DA53-77B5-405B-912E-96A26B58F017}" srcOrd="3" destOrd="0" presId="urn:microsoft.com/office/officeart/2018/2/layout/IconVerticalSolidList"/>
    <dgm:cxn modelId="{2B1DB71B-0AF5-49AD-B72E-4FE9B52F238B}" type="presParOf" srcId="{A975E6BB-63FB-4F0B-ABD6-EE55A0AD86A0}" destId="{7EC31610-0608-407E-B7E7-B475EF8BE5A8}" srcOrd="3" destOrd="0" presId="urn:microsoft.com/office/officeart/2018/2/layout/IconVerticalSolidList"/>
    <dgm:cxn modelId="{F7CD7CAA-8D1E-45F4-A31D-A550598B98A9}" type="presParOf" srcId="{A975E6BB-63FB-4F0B-ABD6-EE55A0AD86A0}" destId="{C57DB596-DEB3-434F-9826-F6748FF6A5D1}" srcOrd="4" destOrd="0" presId="urn:microsoft.com/office/officeart/2018/2/layout/IconVerticalSolidList"/>
    <dgm:cxn modelId="{C49BF108-1751-4E9D-9C79-5A5DC73B6CF1}" type="presParOf" srcId="{C57DB596-DEB3-434F-9826-F6748FF6A5D1}" destId="{BA45BDB2-47C0-41B2-A170-3E106B666A59}" srcOrd="0" destOrd="0" presId="urn:microsoft.com/office/officeart/2018/2/layout/IconVerticalSolidList"/>
    <dgm:cxn modelId="{232107CF-B3E2-4F8B-9579-73889840BD2F}" type="presParOf" srcId="{C57DB596-DEB3-434F-9826-F6748FF6A5D1}" destId="{4CA62438-659A-45AF-B072-EBA9E4E2A350}" srcOrd="1" destOrd="0" presId="urn:microsoft.com/office/officeart/2018/2/layout/IconVerticalSolidList"/>
    <dgm:cxn modelId="{77F3AF1A-362F-407E-8EDB-E6D213217817}" type="presParOf" srcId="{C57DB596-DEB3-434F-9826-F6748FF6A5D1}" destId="{0A5E1D92-47F8-4B01-A921-5E351A77803C}" srcOrd="2" destOrd="0" presId="urn:microsoft.com/office/officeart/2018/2/layout/IconVerticalSolidList"/>
    <dgm:cxn modelId="{3A628BE5-F145-4D2C-A533-D28DF081C22D}" type="presParOf" srcId="{C57DB596-DEB3-434F-9826-F6748FF6A5D1}" destId="{EEA8724F-E894-429C-8F71-9403DF9EBD52}" srcOrd="3" destOrd="0" presId="urn:microsoft.com/office/officeart/2018/2/layout/IconVerticalSolidList"/>
    <dgm:cxn modelId="{39F08009-BF04-49FA-82E4-8FF1F6C6AEF0}" type="presParOf" srcId="{A975E6BB-63FB-4F0B-ABD6-EE55A0AD86A0}" destId="{EE40214B-B299-4373-8AB3-E1D5C50EC589}" srcOrd="5" destOrd="0" presId="urn:microsoft.com/office/officeart/2018/2/layout/IconVerticalSolidList"/>
    <dgm:cxn modelId="{91406BA3-EEC3-4421-884A-8630245CDB1C}" type="presParOf" srcId="{A975E6BB-63FB-4F0B-ABD6-EE55A0AD86A0}" destId="{086A890D-8A09-4F7A-A3A4-CA6E082DE385}" srcOrd="6" destOrd="0" presId="urn:microsoft.com/office/officeart/2018/2/layout/IconVerticalSolidList"/>
    <dgm:cxn modelId="{11C43E0E-B66B-4231-A638-17199EADF5C9}" type="presParOf" srcId="{086A890D-8A09-4F7A-A3A4-CA6E082DE385}" destId="{05BD0012-A97C-4D25-A294-C227BCF49542}" srcOrd="0" destOrd="0" presId="urn:microsoft.com/office/officeart/2018/2/layout/IconVerticalSolidList"/>
    <dgm:cxn modelId="{8B891DEC-8AA7-4A2D-939F-4DC1BCAE1A0E}" type="presParOf" srcId="{086A890D-8A09-4F7A-A3A4-CA6E082DE385}" destId="{4E521EA8-F0FA-423F-B195-89DC0B597913}" srcOrd="1" destOrd="0" presId="urn:microsoft.com/office/officeart/2018/2/layout/IconVerticalSolidList"/>
    <dgm:cxn modelId="{AED8467D-CB95-455E-9F5D-D1D7C69A0CD7}" type="presParOf" srcId="{086A890D-8A09-4F7A-A3A4-CA6E082DE385}" destId="{CBBF565F-2AD9-40ED-9A6E-0BC99E5B111D}" srcOrd="2" destOrd="0" presId="urn:microsoft.com/office/officeart/2018/2/layout/IconVerticalSolidList"/>
    <dgm:cxn modelId="{0D50E6AC-8EE6-4665-B82B-E3CCE81142AB}" type="presParOf" srcId="{086A890D-8A09-4F7A-A3A4-CA6E082DE385}" destId="{033169C6-D129-4B03-AC58-BFD98578ED3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9135B05-5E8B-4C5D-B89A-C608F51B87C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9D5AE07-C8E9-4975-AC5C-D0A54FBDF06E}">
      <dgm:prSet/>
      <dgm:spPr/>
      <dgm:t>
        <a:bodyPr/>
        <a:lstStyle/>
        <a:p>
          <a:pPr>
            <a:lnSpc>
              <a:spcPct val="100000"/>
            </a:lnSpc>
          </a:pPr>
          <a:r>
            <a:rPr lang="en-US"/>
            <a:t>Check in</a:t>
          </a:r>
        </a:p>
      </dgm:t>
    </dgm:pt>
    <dgm:pt modelId="{F5551A38-A686-4F2C-B773-9A99AF39CB66}" type="parTrans" cxnId="{FA1072EA-64A3-4FFD-B161-27030FC692EF}">
      <dgm:prSet/>
      <dgm:spPr/>
      <dgm:t>
        <a:bodyPr/>
        <a:lstStyle/>
        <a:p>
          <a:endParaRPr lang="en-US"/>
        </a:p>
      </dgm:t>
    </dgm:pt>
    <dgm:pt modelId="{3592A74E-12D6-4C12-9A24-BDD734958F0D}" type="sibTrans" cxnId="{FA1072EA-64A3-4FFD-B161-27030FC692EF}">
      <dgm:prSet/>
      <dgm:spPr/>
      <dgm:t>
        <a:bodyPr/>
        <a:lstStyle/>
        <a:p>
          <a:endParaRPr lang="en-US"/>
        </a:p>
      </dgm:t>
    </dgm:pt>
    <dgm:pt modelId="{A1DE371E-2E4B-4138-9CC1-985342640EC6}">
      <dgm:prSet/>
      <dgm:spPr/>
      <dgm:t>
        <a:bodyPr/>
        <a:lstStyle/>
        <a:p>
          <a:pPr>
            <a:lnSpc>
              <a:spcPct val="100000"/>
            </a:lnSpc>
          </a:pPr>
          <a:r>
            <a:rPr lang="en-GB"/>
            <a:t>Group game/ icebreaker</a:t>
          </a:r>
          <a:endParaRPr lang="en-US"/>
        </a:p>
      </dgm:t>
    </dgm:pt>
    <dgm:pt modelId="{63174DA5-0584-440D-AD7C-63ADA6D738B8}" type="parTrans" cxnId="{5B2DD9B4-4D92-4354-A3ED-078051630682}">
      <dgm:prSet/>
      <dgm:spPr/>
      <dgm:t>
        <a:bodyPr/>
        <a:lstStyle/>
        <a:p>
          <a:endParaRPr lang="en-US"/>
        </a:p>
      </dgm:t>
    </dgm:pt>
    <dgm:pt modelId="{883ABF50-84A2-4C0A-B29C-B53197A08CA3}" type="sibTrans" cxnId="{5B2DD9B4-4D92-4354-A3ED-078051630682}">
      <dgm:prSet/>
      <dgm:spPr/>
      <dgm:t>
        <a:bodyPr/>
        <a:lstStyle/>
        <a:p>
          <a:endParaRPr lang="en-US"/>
        </a:p>
      </dgm:t>
    </dgm:pt>
    <dgm:pt modelId="{F595398A-05FC-4B4C-9B48-263B2EC1542E}">
      <dgm:prSet/>
      <dgm:spPr/>
      <dgm:t>
        <a:bodyPr/>
        <a:lstStyle/>
        <a:p>
          <a:pPr>
            <a:lnSpc>
              <a:spcPct val="100000"/>
            </a:lnSpc>
          </a:pPr>
          <a:r>
            <a:rPr lang="en-GB"/>
            <a:t> </a:t>
          </a:r>
          <a:endParaRPr lang="en-US"/>
        </a:p>
      </dgm:t>
    </dgm:pt>
    <dgm:pt modelId="{BE8092D7-3CD1-4DDE-B5A9-8CB9F4B406D2}" type="parTrans" cxnId="{B1BCFF29-C797-4221-8536-4573D0C70B37}">
      <dgm:prSet/>
      <dgm:spPr/>
      <dgm:t>
        <a:bodyPr/>
        <a:lstStyle/>
        <a:p>
          <a:endParaRPr lang="en-US"/>
        </a:p>
      </dgm:t>
    </dgm:pt>
    <dgm:pt modelId="{558A0082-51C2-4948-9A28-D838F9FB24C0}" type="sibTrans" cxnId="{B1BCFF29-C797-4221-8536-4573D0C70B37}">
      <dgm:prSet/>
      <dgm:spPr/>
      <dgm:t>
        <a:bodyPr/>
        <a:lstStyle/>
        <a:p>
          <a:endParaRPr lang="en-US"/>
        </a:p>
      </dgm:t>
    </dgm:pt>
    <dgm:pt modelId="{E4887C9E-4F0F-4148-9930-844BEB79E742}">
      <dgm:prSet/>
      <dgm:spPr/>
      <dgm:t>
        <a:bodyPr/>
        <a:lstStyle/>
        <a:p>
          <a:pPr>
            <a:lnSpc>
              <a:spcPct val="100000"/>
            </a:lnSpc>
          </a:pPr>
          <a:r>
            <a:rPr lang="en-US"/>
            <a:t>Introduction to risk – Bucket List activity</a:t>
          </a:r>
        </a:p>
      </dgm:t>
    </dgm:pt>
    <dgm:pt modelId="{CFB3279F-B2EB-4F1C-8560-6BAFA98A4423}" type="parTrans" cxnId="{A75E46F5-2B3A-4B9C-BAE7-0750F1FA9966}">
      <dgm:prSet/>
      <dgm:spPr/>
      <dgm:t>
        <a:bodyPr/>
        <a:lstStyle/>
        <a:p>
          <a:endParaRPr lang="en-US"/>
        </a:p>
      </dgm:t>
    </dgm:pt>
    <dgm:pt modelId="{CAA76A9B-E05E-43BC-AF1F-CF9BD5866AFD}" type="sibTrans" cxnId="{A75E46F5-2B3A-4B9C-BAE7-0750F1FA9966}">
      <dgm:prSet/>
      <dgm:spPr/>
      <dgm:t>
        <a:bodyPr/>
        <a:lstStyle/>
        <a:p>
          <a:endParaRPr lang="en-US"/>
        </a:p>
      </dgm:t>
    </dgm:pt>
    <dgm:pt modelId="{E09E6B56-40A5-42ED-A5EC-451FD6F6E32C}">
      <dgm:prSet/>
      <dgm:spPr/>
      <dgm:t>
        <a:bodyPr/>
        <a:lstStyle/>
        <a:p>
          <a:pPr>
            <a:lnSpc>
              <a:spcPct val="100000"/>
            </a:lnSpc>
          </a:pPr>
          <a:r>
            <a:rPr lang="en-GB"/>
            <a:t> </a:t>
          </a:r>
          <a:endParaRPr lang="en-US"/>
        </a:p>
      </dgm:t>
    </dgm:pt>
    <dgm:pt modelId="{CDDCDBA6-91C4-4872-885E-90F270F9A6C6}" type="parTrans" cxnId="{B7E2CDF1-6DF5-4E00-A9F6-957EA887816C}">
      <dgm:prSet/>
      <dgm:spPr/>
      <dgm:t>
        <a:bodyPr/>
        <a:lstStyle/>
        <a:p>
          <a:endParaRPr lang="en-US"/>
        </a:p>
      </dgm:t>
    </dgm:pt>
    <dgm:pt modelId="{5264EBD0-2FC5-4AC4-9C4F-66AFFA268DD1}" type="sibTrans" cxnId="{B7E2CDF1-6DF5-4E00-A9F6-957EA887816C}">
      <dgm:prSet/>
      <dgm:spPr/>
      <dgm:t>
        <a:bodyPr/>
        <a:lstStyle/>
        <a:p>
          <a:endParaRPr lang="en-US"/>
        </a:p>
      </dgm:t>
    </dgm:pt>
    <dgm:pt modelId="{C290C93B-3956-4300-84DF-A7BDF734F358}">
      <dgm:prSet/>
      <dgm:spPr/>
      <dgm:t>
        <a:bodyPr/>
        <a:lstStyle/>
        <a:p>
          <a:pPr>
            <a:lnSpc>
              <a:spcPct val="100000"/>
            </a:lnSpc>
          </a:pPr>
          <a:r>
            <a:rPr lang="en-US"/>
            <a:t>Dealing with our emotions</a:t>
          </a:r>
        </a:p>
      </dgm:t>
    </dgm:pt>
    <dgm:pt modelId="{D94C06BB-82AA-47B5-B620-E4CAF297368F}" type="parTrans" cxnId="{F99091E1-0AE9-4C78-9EC2-913A49EA7D7B}">
      <dgm:prSet/>
      <dgm:spPr/>
      <dgm:t>
        <a:bodyPr/>
        <a:lstStyle/>
        <a:p>
          <a:endParaRPr lang="en-US"/>
        </a:p>
      </dgm:t>
    </dgm:pt>
    <dgm:pt modelId="{BE4E37B7-ED09-426D-8BF4-572E83B38A49}" type="sibTrans" cxnId="{F99091E1-0AE9-4C78-9EC2-913A49EA7D7B}">
      <dgm:prSet/>
      <dgm:spPr/>
      <dgm:t>
        <a:bodyPr/>
        <a:lstStyle/>
        <a:p>
          <a:endParaRPr lang="en-US"/>
        </a:p>
      </dgm:t>
    </dgm:pt>
    <dgm:pt modelId="{DFE8F61B-1385-4D07-8B49-A8E2D5E75214}">
      <dgm:prSet/>
      <dgm:spPr/>
      <dgm:t>
        <a:bodyPr/>
        <a:lstStyle/>
        <a:p>
          <a:pPr>
            <a:lnSpc>
              <a:spcPct val="100000"/>
            </a:lnSpc>
          </a:pPr>
          <a:r>
            <a:rPr lang="en-US"/>
            <a:t>Check out</a:t>
          </a:r>
        </a:p>
      </dgm:t>
    </dgm:pt>
    <dgm:pt modelId="{E691AFE9-6C1D-4F09-BE85-F4EA4FA4D0D2}" type="parTrans" cxnId="{D29063F1-EAE3-4823-9DC3-0C3E7299FD86}">
      <dgm:prSet/>
      <dgm:spPr/>
      <dgm:t>
        <a:bodyPr/>
        <a:lstStyle/>
        <a:p>
          <a:endParaRPr lang="en-US"/>
        </a:p>
      </dgm:t>
    </dgm:pt>
    <dgm:pt modelId="{DF44883B-A40B-4226-81EF-F649476316B2}" type="sibTrans" cxnId="{D29063F1-EAE3-4823-9DC3-0C3E7299FD86}">
      <dgm:prSet/>
      <dgm:spPr/>
      <dgm:t>
        <a:bodyPr/>
        <a:lstStyle/>
        <a:p>
          <a:endParaRPr lang="en-US"/>
        </a:p>
      </dgm:t>
    </dgm:pt>
    <dgm:pt modelId="{AB087EF1-A80A-4F6C-B9D2-0515DC81417B}" type="pres">
      <dgm:prSet presAssocID="{89135B05-5E8B-4C5D-B89A-C608F51B87C7}" presName="root" presStyleCnt="0">
        <dgm:presLayoutVars>
          <dgm:dir/>
          <dgm:resizeHandles val="exact"/>
        </dgm:presLayoutVars>
      </dgm:prSet>
      <dgm:spPr/>
    </dgm:pt>
    <dgm:pt modelId="{1A616705-6285-44E9-9291-A976794D9D7C}" type="pres">
      <dgm:prSet presAssocID="{19D5AE07-C8E9-4975-AC5C-D0A54FBDF06E}" presName="compNode" presStyleCnt="0"/>
      <dgm:spPr/>
    </dgm:pt>
    <dgm:pt modelId="{870B815A-37B9-4AB4-975D-D22FC34C3AE6}" type="pres">
      <dgm:prSet presAssocID="{19D5AE07-C8E9-4975-AC5C-D0A54FBDF06E}" presName="bgRect" presStyleLbl="bgShp" presStyleIdx="0" presStyleCnt="7" custLinFactNeighborY="-25008"/>
      <dgm:spPr/>
    </dgm:pt>
    <dgm:pt modelId="{55720F02-C11F-4771-8ABB-FE830BC0CFDB}" type="pres">
      <dgm:prSet presAssocID="{19D5AE07-C8E9-4975-AC5C-D0A54FBDF06E}" presName="iconRect" presStyleLbl="node1" presStyleIdx="0" presStyleCnt="7" custLinFactNeighborX="1009" custLinFactNeighborY="-485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lipboard Partially Checked outline"/>
        </a:ext>
      </dgm:extLst>
    </dgm:pt>
    <dgm:pt modelId="{042767BA-CCD8-4DAF-88EF-E6134E57F655}" type="pres">
      <dgm:prSet presAssocID="{19D5AE07-C8E9-4975-AC5C-D0A54FBDF06E}" presName="spaceRect" presStyleCnt="0"/>
      <dgm:spPr/>
    </dgm:pt>
    <dgm:pt modelId="{980F929C-9962-4B62-94FB-B6D22B9699B4}" type="pres">
      <dgm:prSet presAssocID="{19D5AE07-C8E9-4975-AC5C-D0A54FBDF06E}" presName="parTx" presStyleLbl="revTx" presStyleIdx="0" presStyleCnt="7">
        <dgm:presLayoutVars>
          <dgm:chMax val="0"/>
          <dgm:chPref val="0"/>
        </dgm:presLayoutVars>
      </dgm:prSet>
      <dgm:spPr/>
    </dgm:pt>
    <dgm:pt modelId="{2F1149A1-878B-451E-B308-74005508966B}" type="pres">
      <dgm:prSet presAssocID="{3592A74E-12D6-4C12-9A24-BDD734958F0D}" presName="sibTrans" presStyleCnt="0"/>
      <dgm:spPr/>
    </dgm:pt>
    <dgm:pt modelId="{FFD673E3-B3C0-4F32-8FDE-486073092402}" type="pres">
      <dgm:prSet presAssocID="{A1DE371E-2E4B-4138-9CC1-985342640EC6}" presName="compNode" presStyleCnt="0"/>
      <dgm:spPr/>
    </dgm:pt>
    <dgm:pt modelId="{37E4C207-A03E-42CD-8275-0920218A711F}" type="pres">
      <dgm:prSet presAssocID="{A1DE371E-2E4B-4138-9CC1-985342640EC6}" presName="bgRect" presStyleLbl="bgShp" presStyleIdx="1" presStyleCnt="7"/>
      <dgm:spPr/>
    </dgm:pt>
    <dgm:pt modelId="{BA83D834-F40A-4E17-8B71-391A43553DF3}" type="pres">
      <dgm:prSet presAssocID="{A1DE371E-2E4B-4138-9CC1-985342640EC6}"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ame controller"/>
        </a:ext>
      </dgm:extLst>
    </dgm:pt>
    <dgm:pt modelId="{24836B6E-5011-4FB8-8815-83B55A5E981C}" type="pres">
      <dgm:prSet presAssocID="{A1DE371E-2E4B-4138-9CC1-985342640EC6}" presName="spaceRect" presStyleCnt="0"/>
      <dgm:spPr/>
    </dgm:pt>
    <dgm:pt modelId="{39D6600A-6FDE-419F-A80A-14B8F18DBEA4}" type="pres">
      <dgm:prSet presAssocID="{A1DE371E-2E4B-4138-9CC1-985342640EC6}" presName="parTx" presStyleLbl="revTx" presStyleIdx="1" presStyleCnt="7">
        <dgm:presLayoutVars>
          <dgm:chMax val="0"/>
          <dgm:chPref val="0"/>
        </dgm:presLayoutVars>
      </dgm:prSet>
      <dgm:spPr/>
    </dgm:pt>
    <dgm:pt modelId="{405B018B-E3C0-4F36-A01F-EFD6EBA9597A}" type="pres">
      <dgm:prSet presAssocID="{883ABF50-84A2-4C0A-B29C-B53197A08CA3}" presName="sibTrans" presStyleCnt="0"/>
      <dgm:spPr/>
    </dgm:pt>
    <dgm:pt modelId="{AC720ECD-04E9-492E-ADA4-96ABE8368F3D}" type="pres">
      <dgm:prSet presAssocID="{F595398A-05FC-4B4C-9B48-263B2EC1542E}" presName="compNode" presStyleCnt="0"/>
      <dgm:spPr/>
    </dgm:pt>
    <dgm:pt modelId="{FCFCC698-FF5B-488B-BACE-B48DB85F9208}" type="pres">
      <dgm:prSet presAssocID="{F595398A-05FC-4B4C-9B48-263B2EC1542E}" presName="bgRect" presStyleLbl="bgShp" presStyleIdx="2" presStyleCnt="7" custLinFactNeighborX="-1034"/>
      <dgm:spPr/>
      <dgm:extLst>
        <a:ext uri="{E40237B7-FDA0-4F09-8148-C483321AD2D9}">
          <dgm14:cNvPr xmlns:dgm14="http://schemas.microsoft.com/office/drawing/2010/diagram" id="0" name="" descr="Our online habits&#10;"/>
        </a:ext>
      </dgm:extLst>
    </dgm:pt>
    <dgm:pt modelId="{684D116E-85CD-4435-A617-32DE05DD325E}" type="pres">
      <dgm:prSet presAssocID="{F595398A-05FC-4B4C-9B48-263B2EC1542E}" presName="iconRect" presStyleLbl="node1" presStyleIdx="2" presStyleCnt="7"/>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Paint with solid fill"/>
        </a:ext>
      </dgm:extLst>
    </dgm:pt>
    <dgm:pt modelId="{AD85273A-45FA-4C04-95D7-355C491EEFDB}" type="pres">
      <dgm:prSet presAssocID="{F595398A-05FC-4B4C-9B48-263B2EC1542E}" presName="spaceRect" presStyleCnt="0"/>
      <dgm:spPr/>
    </dgm:pt>
    <dgm:pt modelId="{AC1665AB-065B-46C9-9AE7-233C63088ACE}" type="pres">
      <dgm:prSet presAssocID="{F595398A-05FC-4B4C-9B48-263B2EC1542E}" presName="parTx" presStyleLbl="revTx" presStyleIdx="2" presStyleCnt="7">
        <dgm:presLayoutVars>
          <dgm:chMax val="0"/>
          <dgm:chPref val="0"/>
        </dgm:presLayoutVars>
      </dgm:prSet>
      <dgm:spPr/>
    </dgm:pt>
    <dgm:pt modelId="{0737187D-B1FE-41D0-8197-4C11F6D91247}" type="pres">
      <dgm:prSet presAssocID="{558A0082-51C2-4948-9A28-D838F9FB24C0}" presName="sibTrans" presStyleCnt="0"/>
      <dgm:spPr/>
    </dgm:pt>
    <dgm:pt modelId="{01A9585C-8573-47FD-B146-4BBF658359AB}" type="pres">
      <dgm:prSet presAssocID="{E4887C9E-4F0F-4148-9930-844BEB79E742}" presName="compNode" presStyleCnt="0"/>
      <dgm:spPr/>
    </dgm:pt>
    <dgm:pt modelId="{594BFF2B-24CC-4742-92B6-AB8973756B05}" type="pres">
      <dgm:prSet presAssocID="{E4887C9E-4F0F-4148-9930-844BEB79E742}" presName="bgRect" presStyleLbl="bgShp" presStyleIdx="3" presStyleCnt="7" custLinFactNeighborX="-1034"/>
      <dgm:spPr/>
    </dgm:pt>
    <dgm:pt modelId="{E7463F04-973A-4FA5-8BD5-0B6104D41A14}" type="pres">
      <dgm:prSet presAssocID="{E4887C9E-4F0F-4148-9930-844BEB79E742}" presName="iconRect" presStyleLbl="node1" presStyleIdx="3" presStyleCnt="7" custLinFactNeighborX="-2178" custLinFactNeighborY="-11240"/>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Drama with solid fill"/>
        </a:ext>
      </dgm:extLst>
    </dgm:pt>
    <dgm:pt modelId="{39A071D2-7E5D-449E-9B36-A56E79D69AD9}" type="pres">
      <dgm:prSet presAssocID="{E4887C9E-4F0F-4148-9930-844BEB79E742}" presName="spaceRect" presStyleCnt="0"/>
      <dgm:spPr/>
    </dgm:pt>
    <dgm:pt modelId="{CAAEF03F-2789-44FE-8CF6-86484CDC31E8}" type="pres">
      <dgm:prSet presAssocID="{E4887C9E-4F0F-4148-9930-844BEB79E742}" presName="parTx" presStyleLbl="revTx" presStyleIdx="3" presStyleCnt="7" custLinFactY="-20837" custLinFactNeighborX="342" custLinFactNeighborY="-100000">
        <dgm:presLayoutVars>
          <dgm:chMax val="0"/>
          <dgm:chPref val="0"/>
        </dgm:presLayoutVars>
      </dgm:prSet>
      <dgm:spPr/>
    </dgm:pt>
    <dgm:pt modelId="{11E44A64-D968-4434-A082-55A07B5F6FB3}" type="pres">
      <dgm:prSet presAssocID="{CAA76A9B-E05E-43BC-AF1F-CF9BD5866AFD}" presName="sibTrans" presStyleCnt="0"/>
      <dgm:spPr/>
    </dgm:pt>
    <dgm:pt modelId="{7EBDA9E2-BDDC-4FFA-8F1B-2F8A7ECEF8CE}" type="pres">
      <dgm:prSet presAssocID="{E09E6B56-40A5-42ED-A5EC-451FD6F6E32C}" presName="compNode" presStyleCnt="0"/>
      <dgm:spPr/>
    </dgm:pt>
    <dgm:pt modelId="{3511A6B6-642B-4203-8DF2-31573F77BCF2}" type="pres">
      <dgm:prSet presAssocID="{E09E6B56-40A5-42ED-A5EC-451FD6F6E32C}" presName="bgRect" presStyleLbl="bgShp" presStyleIdx="4" presStyleCnt="7" custLinFactNeighborX="69"/>
      <dgm:spPr/>
    </dgm:pt>
    <dgm:pt modelId="{193C4099-6E57-4D32-B1AB-41491BDF7F81}" type="pres">
      <dgm:prSet presAssocID="{E09E6B56-40A5-42ED-A5EC-451FD6F6E32C}" presName="iconRect" presStyleLbl="node1" presStyleIdx="4" presStyleCnt="7" custLinFactNeighborX="-217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Danger with solid fill"/>
        </a:ext>
      </dgm:extLst>
    </dgm:pt>
    <dgm:pt modelId="{6085F466-9999-450D-85B6-FCC677633B51}" type="pres">
      <dgm:prSet presAssocID="{E09E6B56-40A5-42ED-A5EC-451FD6F6E32C}" presName="spaceRect" presStyleCnt="0"/>
      <dgm:spPr/>
    </dgm:pt>
    <dgm:pt modelId="{CAA333AD-AE1C-4969-AE26-F32B56BDF01A}" type="pres">
      <dgm:prSet presAssocID="{E09E6B56-40A5-42ED-A5EC-451FD6F6E32C}" presName="parTx" presStyleLbl="revTx" presStyleIdx="4" presStyleCnt="7">
        <dgm:presLayoutVars>
          <dgm:chMax val="0"/>
          <dgm:chPref val="0"/>
        </dgm:presLayoutVars>
      </dgm:prSet>
      <dgm:spPr/>
    </dgm:pt>
    <dgm:pt modelId="{1FB46C3B-2BF3-4FC7-8CF2-B7E05BD52762}" type="pres">
      <dgm:prSet presAssocID="{5264EBD0-2FC5-4AC4-9C4F-66AFFA268DD1}" presName="sibTrans" presStyleCnt="0"/>
      <dgm:spPr/>
    </dgm:pt>
    <dgm:pt modelId="{85E39BBB-0EE5-4864-8A48-AFE2FBE46860}" type="pres">
      <dgm:prSet presAssocID="{C290C93B-3956-4300-84DF-A7BDF734F358}" presName="compNode" presStyleCnt="0"/>
      <dgm:spPr/>
    </dgm:pt>
    <dgm:pt modelId="{9CA529E8-7058-48B0-A7E3-7E49B0CAF50C}" type="pres">
      <dgm:prSet presAssocID="{C290C93B-3956-4300-84DF-A7BDF734F358}" presName="bgRect" presStyleLbl="bgShp" presStyleIdx="5" presStyleCnt="7" custLinFactNeighborX="69"/>
      <dgm:spPr/>
    </dgm:pt>
    <dgm:pt modelId="{F466CEB3-32EA-43B0-B89C-124D854EFC5E}" type="pres">
      <dgm:prSet presAssocID="{C290C93B-3956-4300-84DF-A7BDF734F358}"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Smiling face outline with solid fill"/>
        </a:ext>
      </dgm:extLst>
    </dgm:pt>
    <dgm:pt modelId="{5B4E4D31-03D6-41D5-B065-08A5DB2FAD38}" type="pres">
      <dgm:prSet presAssocID="{C290C93B-3956-4300-84DF-A7BDF734F358}" presName="spaceRect" presStyleCnt="0"/>
      <dgm:spPr/>
    </dgm:pt>
    <dgm:pt modelId="{94024EC8-92CC-479D-9C3C-98EE997E7F74}" type="pres">
      <dgm:prSet presAssocID="{C290C93B-3956-4300-84DF-A7BDF734F358}" presName="parTx" presStyleLbl="revTx" presStyleIdx="5" presStyleCnt="7">
        <dgm:presLayoutVars>
          <dgm:chMax val="0"/>
          <dgm:chPref val="0"/>
        </dgm:presLayoutVars>
      </dgm:prSet>
      <dgm:spPr/>
    </dgm:pt>
    <dgm:pt modelId="{9297AA5A-2964-4616-9270-9B048283BBCB}" type="pres">
      <dgm:prSet presAssocID="{BE4E37B7-ED09-426D-8BF4-572E83B38A49}" presName="sibTrans" presStyleCnt="0"/>
      <dgm:spPr/>
    </dgm:pt>
    <dgm:pt modelId="{D2103FB2-C73B-4475-86A3-0E1D47E83483}" type="pres">
      <dgm:prSet presAssocID="{DFE8F61B-1385-4D07-8B49-A8E2D5E75214}" presName="compNode" presStyleCnt="0"/>
      <dgm:spPr/>
    </dgm:pt>
    <dgm:pt modelId="{CA1DF678-9D68-42F6-A280-3D02A345E4DD}" type="pres">
      <dgm:prSet presAssocID="{DFE8F61B-1385-4D07-8B49-A8E2D5E75214}" presName="bgRect" presStyleLbl="bgShp" presStyleIdx="6" presStyleCnt="7"/>
      <dgm:spPr/>
    </dgm:pt>
    <dgm:pt modelId="{505CFD39-DD3B-4388-A939-3B939929C2B8}" type="pres">
      <dgm:prSet presAssocID="{DFE8F61B-1385-4D07-8B49-A8E2D5E75214}" presName="iconRect" presStyleLbl="node1" presStyleIdx="6" presStyleCnt="7" custLinFactNeighborX="-2178" custLinFactNeighborY="11535"/>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dgm:spPr>
      <dgm:extLst>
        <a:ext uri="{E40237B7-FDA0-4F09-8148-C483321AD2D9}">
          <dgm14:cNvPr xmlns:dgm14="http://schemas.microsoft.com/office/drawing/2010/diagram" id="0" name="" descr="Wave Gesture with solid fill"/>
        </a:ext>
      </dgm:extLst>
    </dgm:pt>
    <dgm:pt modelId="{A277B012-A43A-4494-BDEC-0F02F88A0772}" type="pres">
      <dgm:prSet presAssocID="{DFE8F61B-1385-4D07-8B49-A8E2D5E75214}" presName="spaceRect" presStyleCnt="0"/>
      <dgm:spPr/>
    </dgm:pt>
    <dgm:pt modelId="{1A45745B-6EA7-40EC-835D-D65E6CC3D7A7}" type="pres">
      <dgm:prSet presAssocID="{DFE8F61B-1385-4D07-8B49-A8E2D5E75214}" presName="parTx" presStyleLbl="revTx" presStyleIdx="6" presStyleCnt="7">
        <dgm:presLayoutVars>
          <dgm:chMax val="0"/>
          <dgm:chPref val="0"/>
        </dgm:presLayoutVars>
      </dgm:prSet>
      <dgm:spPr/>
    </dgm:pt>
  </dgm:ptLst>
  <dgm:cxnLst>
    <dgm:cxn modelId="{B1BCFF29-C797-4221-8536-4573D0C70B37}" srcId="{89135B05-5E8B-4C5D-B89A-C608F51B87C7}" destId="{F595398A-05FC-4B4C-9B48-263B2EC1542E}" srcOrd="2" destOrd="0" parTransId="{BE8092D7-3CD1-4DDE-B5A9-8CB9F4B406D2}" sibTransId="{558A0082-51C2-4948-9A28-D838F9FB24C0}"/>
    <dgm:cxn modelId="{6F53A72A-15CD-4947-8B0B-AED5DABB4889}" type="presOf" srcId="{DFE8F61B-1385-4D07-8B49-A8E2D5E75214}" destId="{1A45745B-6EA7-40EC-835D-D65E6CC3D7A7}" srcOrd="0" destOrd="0" presId="urn:microsoft.com/office/officeart/2018/2/layout/IconVerticalSolidList"/>
    <dgm:cxn modelId="{CDF0603F-6EBD-4C8A-91F1-C4D2B3F68107}" type="presOf" srcId="{E09E6B56-40A5-42ED-A5EC-451FD6F6E32C}" destId="{CAA333AD-AE1C-4969-AE26-F32B56BDF01A}" srcOrd="0" destOrd="0" presId="urn:microsoft.com/office/officeart/2018/2/layout/IconVerticalSolidList"/>
    <dgm:cxn modelId="{7C86ED93-A103-4F1B-B64D-57EBF627A5A2}" type="presOf" srcId="{E4887C9E-4F0F-4148-9930-844BEB79E742}" destId="{CAAEF03F-2789-44FE-8CF6-86484CDC31E8}" srcOrd="0" destOrd="0" presId="urn:microsoft.com/office/officeart/2018/2/layout/IconVerticalSolidList"/>
    <dgm:cxn modelId="{85E883AA-DA2F-4EC5-A8BE-DCF7DA18662C}" type="presOf" srcId="{C290C93B-3956-4300-84DF-A7BDF734F358}" destId="{94024EC8-92CC-479D-9C3C-98EE997E7F74}" srcOrd="0" destOrd="0" presId="urn:microsoft.com/office/officeart/2018/2/layout/IconVerticalSolidList"/>
    <dgm:cxn modelId="{E414FCAB-2163-4D81-BC3B-FD4DB4580323}" type="presOf" srcId="{19D5AE07-C8E9-4975-AC5C-D0A54FBDF06E}" destId="{980F929C-9962-4B62-94FB-B6D22B9699B4}" srcOrd="0" destOrd="0" presId="urn:microsoft.com/office/officeart/2018/2/layout/IconVerticalSolidList"/>
    <dgm:cxn modelId="{5B2DD9B4-4D92-4354-A3ED-078051630682}" srcId="{89135B05-5E8B-4C5D-B89A-C608F51B87C7}" destId="{A1DE371E-2E4B-4138-9CC1-985342640EC6}" srcOrd="1" destOrd="0" parTransId="{63174DA5-0584-440D-AD7C-63ADA6D738B8}" sibTransId="{883ABF50-84A2-4C0A-B29C-B53197A08CA3}"/>
    <dgm:cxn modelId="{60685EBC-51D0-4B89-90DC-25BA5DCA7CBA}" type="presOf" srcId="{89135B05-5E8B-4C5D-B89A-C608F51B87C7}" destId="{AB087EF1-A80A-4F6C-B9D2-0515DC81417B}" srcOrd="0" destOrd="0" presId="urn:microsoft.com/office/officeart/2018/2/layout/IconVerticalSolidList"/>
    <dgm:cxn modelId="{409AECC8-F0A6-4ECD-8E00-9A99FAE1B165}" type="presOf" srcId="{A1DE371E-2E4B-4138-9CC1-985342640EC6}" destId="{39D6600A-6FDE-419F-A80A-14B8F18DBEA4}" srcOrd="0" destOrd="0" presId="urn:microsoft.com/office/officeart/2018/2/layout/IconVerticalSolidList"/>
    <dgm:cxn modelId="{F99091E1-0AE9-4C78-9EC2-913A49EA7D7B}" srcId="{89135B05-5E8B-4C5D-B89A-C608F51B87C7}" destId="{C290C93B-3956-4300-84DF-A7BDF734F358}" srcOrd="5" destOrd="0" parTransId="{D94C06BB-82AA-47B5-B620-E4CAF297368F}" sibTransId="{BE4E37B7-ED09-426D-8BF4-572E83B38A49}"/>
    <dgm:cxn modelId="{FA1072EA-64A3-4FFD-B161-27030FC692EF}" srcId="{89135B05-5E8B-4C5D-B89A-C608F51B87C7}" destId="{19D5AE07-C8E9-4975-AC5C-D0A54FBDF06E}" srcOrd="0" destOrd="0" parTransId="{F5551A38-A686-4F2C-B773-9A99AF39CB66}" sibTransId="{3592A74E-12D6-4C12-9A24-BDD734958F0D}"/>
    <dgm:cxn modelId="{4402C3EE-9D81-448D-9DA7-A271313513B0}" type="presOf" srcId="{F595398A-05FC-4B4C-9B48-263B2EC1542E}" destId="{AC1665AB-065B-46C9-9AE7-233C63088ACE}" srcOrd="0" destOrd="0" presId="urn:microsoft.com/office/officeart/2018/2/layout/IconVerticalSolidList"/>
    <dgm:cxn modelId="{D29063F1-EAE3-4823-9DC3-0C3E7299FD86}" srcId="{89135B05-5E8B-4C5D-B89A-C608F51B87C7}" destId="{DFE8F61B-1385-4D07-8B49-A8E2D5E75214}" srcOrd="6" destOrd="0" parTransId="{E691AFE9-6C1D-4F09-BE85-F4EA4FA4D0D2}" sibTransId="{DF44883B-A40B-4226-81EF-F649476316B2}"/>
    <dgm:cxn modelId="{B7E2CDF1-6DF5-4E00-A9F6-957EA887816C}" srcId="{89135B05-5E8B-4C5D-B89A-C608F51B87C7}" destId="{E09E6B56-40A5-42ED-A5EC-451FD6F6E32C}" srcOrd="4" destOrd="0" parTransId="{CDDCDBA6-91C4-4872-885E-90F270F9A6C6}" sibTransId="{5264EBD0-2FC5-4AC4-9C4F-66AFFA268DD1}"/>
    <dgm:cxn modelId="{A75E46F5-2B3A-4B9C-BAE7-0750F1FA9966}" srcId="{89135B05-5E8B-4C5D-B89A-C608F51B87C7}" destId="{E4887C9E-4F0F-4148-9930-844BEB79E742}" srcOrd="3" destOrd="0" parTransId="{CFB3279F-B2EB-4F1C-8560-6BAFA98A4423}" sibTransId="{CAA76A9B-E05E-43BC-AF1F-CF9BD5866AFD}"/>
    <dgm:cxn modelId="{2BCC7E6B-DE1C-4FAE-9FCD-C9B4759206C7}" type="presParOf" srcId="{AB087EF1-A80A-4F6C-B9D2-0515DC81417B}" destId="{1A616705-6285-44E9-9291-A976794D9D7C}" srcOrd="0" destOrd="0" presId="urn:microsoft.com/office/officeart/2018/2/layout/IconVerticalSolidList"/>
    <dgm:cxn modelId="{1E316724-E7A2-483A-9FA6-DD9E2D7F62D3}" type="presParOf" srcId="{1A616705-6285-44E9-9291-A976794D9D7C}" destId="{870B815A-37B9-4AB4-975D-D22FC34C3AE6}" srcOrd="0" destOrd="0" presId="urn:microsoft.com/office/officeart/2018/2/layout/IconVerticalSolidList"/>
    <dgm:cxn modelId="{AA8ACCB3-C4F6-4A2E-AAC8-3F00860216A7}" type="presParOf" srcId="{1A616705-6285-44E9-9291-A976794D9D7C}" destId="{55720F02-C11F-4771-8ABB-FE830BC0CFDB}" srcOrd="1" destOrd="0" presId="urn:microsoft.com/office/officeart/2018/2/layout/IconVerticalSolidList"/>
    <dgm:cxn modelId="{653D1429-7E21-4F46-A854-AA48E66E1293}" type="presParOf" srcId="{1A616705-6285-44E9-9291-A976794D9D7C}" destId="{042767BA-CCD8-4DAF-88EF-E6134E57F655}" srcOrd="2" destOrd="0" presId="urn:microsoft.com/office/officeart/2018/2/layout/IconVerticalSolidList"/>
    <dgm:cxn modelId="{182DBE9C-D189-47E5-96CD-55063E432F95}" type="presParOf" srcId="{1A616705-6285-44E9-9291-A976794D9D7C}" destId="{980F929C-9962-4B62-94FB-B6D22B9699B4}" srcOrd="3" destOrd="0" presId="urn:microsoft.com/office/officeart/2018/2/layout/IconVerticalSolidList"/>
    <dgm:cxn modelId="{9C7B5133-5DA2-447D-B394-4A9A51232129}" type="presParOf" srcId="{AB087EF1-A80A-4F6C-B9D2-0515DC81417B}" destId="{2F1149A1-878B-451E-B308-74005508966B}" srcOrd="1" destOrd="0" presId="urn:microsoft.com/office/officeart/2018/2/layout/IconVerticalSolidList"/>
    <dgm:cxn modelId="{646C2052-FD0B-4089-BB56-5D45DCC04289}" type="presParOf" srcId="{AB087EF1-A80A-4F6C-B9D2-0515DC81417B}" destId="{FFD673E3-B3C0-4F32-8FDE-486073092402}" srcOrd="2" destOrd="0" presId="urn:microsoft.com/office/officeart/2018/2/layout/IconVerticalSolidList"/>
    <dgm:cxn modelId="{88EAF9D7-46CA-4E0A-9B22-E0EF28287B44}" type="presParOf" srcId="{FFD673E3-B3C0-4F32-8FDE-486073092402}" destId="{37E4C207-A03E-42CD-8275-0920218A711F}" srcOrd="0" destOrd="0" presId="urn:microsoft.com/office/officeart/2018/2/layout/IconVerticalSolidList"/>
    <dgm:cxn modelId="{E01C6B00-3EE8-4B82-B3EE-8E575DC68940}" type="presParOf" srcId="{FFD673E3-B3C0-4F32-8FDE-486073092402}" destId="{BA83D834-F40A-4E17-8B71-391A43553DF3}" srcOrd="1" destOrd="0" presId="urn:microsoft.com/office/officeart/2018/2/layout/IconVerticalSolidList"/>
    <dgm:cxn modelId="{42AB6089-B965-4E8D-95AF-BBDFAC8F2D28}" type="presParOf" srcId="{FFD673E3-B3C0-4F32-8FDE-486073092402}" destId="{24836B6E-5011-4FB8-8815-83B55A5E981C}" srcOrd="2" destOrd="0" presId="urn:microsoft.com/office/officeart/2018/2/layout/IconVerticalSolidList"/>
    <dgm:cxn modelId="{37B9395D-A151-4266-8F18-FEF2E7409D2C}" type="presParOf" srcId="{FFD673E3-B3C0-4F32-8FDE-486073092402}" destId="{39D6600A-6FDE-419F-A80A-14B8F18DBEA4}" srcOrd="3" destOrd="0" presId="urn:microsoft.com/office/officeart/2018/2/layout/IconVerticalSolidList"/>
    <dgm:cxn modelId="{BC3592DA-DE85-4472-874F-020A0F898AF5}" type="presParOf" srcId="{AB087EF1-A80A-4F6C-B9D2-0515DC81417B}" destId="{405B018B-E3C0-4F36-A01F-EFD6EBA9597A}" srcOrd="3" destOrd="0" presId="urn:microsoft.com/office/officeart/2018/2/layout/IconVerticalSolidList"/>
    <dgm:cxn modelId="{92E95190-EBFD-4A9F-B32B-1ED4A968B960}" type="presParOf" srcId="{AB087EF1-A80A-4F6C-B9D2-0515DC81417B}" destId="{AC720ECD-04E9-492E-ADA4-96ABE8368F3D}" srcOrd="4" destOrd="0" presId="urn:microsoft.com/office/officeart/2018/2/layout/IconVerticalSolidList"/>
    <dgm:cxn modelId="{38E14FF3-92E9-42AB-ACA7-9200189C6D48}" type="presParOf" srcId="{AC720ECD-04E9-492E-ADA4-96ABE8368F3D}" destId="{FCFCC698-FF5B-488B-BACE-B48DB85F9208}" srcOrd="0" destOrd="0" presId="urn:microsoft.com/office/officeart/2018/2/layout/IconVerticalSolidList"/>
    <dgm:cxn modelId="{88CF1909-5AD6-4FA0-BE26-0E3E7EF8DDB8}" type="presParOf" srcId="{AC720ECD-04E9-492E-ADA4-96ABE8368F3D}" destId="{684D116E-85CD-4435-A617-32DE05DD325E}" srcOrd="1" destOrd="0" presId="urn:microsoft.com/office/officeart/2018/2/layout/IconVerticalSolidList"/>
    <dgm:cxn modelId="{F928AE35-F4CE-477B-BDD8-BFDF8594CB3C}" type="presParOf" srcId="{AC720ECD-04E9-492E-ADA4-96ABE8368F3D}" destId="{AD85273A-45FA-4C04-95D7-355C491EEFDB}" srcOrd="2" destOrd="0" presId="urn:microsoft.com/office/officeart/2018/2/layout/IconVerticalSolidList"/>
    <dgm:cxn modelId="{987A45B1-808E-4AF7-9BE2-F26A18130A95}" type="presParOf" srcId="{AC720ECD-04E9-492E-ADA4-96ABE8368F3D}" destId="{AC1665AB-065B-46C9-9AE7-233C63088ACE}" srcOrd="3" destOrd="0" presId="urn:microsoft.com/office/officeart/2018/2/layout/IconVerticalSolidList"/>
    <dgm:cxn modelId="{9EC3F701-07EB-44A2-8141-B035346E738B}" type="presParOf" srcId="{AB087EF1-A80A-4F6C-B9D2-0515DC81417B}" destId="{0737187D-B1FE-41D0-8197-4C11F6D91247}" srcOrd="5" destOrd="0" presId="urn:microsoft.com/office/officeart/2018/2/layout/IconVerticalSolidList"/>
    <dgm:cxn modelId="{9A407311-F16E-4030-B059-5091E43E3373}" type="presParOf" srcId="{AB087EF1-A80A-4F6C-B9D2-0515DC81417B}" destId="{01A9585C-8573-47FD-B146-4BBF658359AB}" srcOrd="6" destOrd="0" presId="urn:microsoft.com/office/officeart/2018/2/layout/IconVerticalSolidList"/>
    <dgm:cxn modelId="{489EEBAD-BF86-45F7-8D8F-D036D45845C6}" type="presParOf" srcId="{01A9585C-8573-47FD-B146-4BBF658359AB}" destId="{594BFF2B-24CC-4742-92B6-AB8973756B05}" srcOrd="0" destOrd="0" presId="urn:microsoft.com/office/officeart/2018/2/layout/IconVerticalSolidList"/>
    <dgm:cxn modelId="{5E8D2BA4-F9C6-4E62-8827-5F9A77D135DF}" type="presParOf" srcId="{01A9585C-8573-47FD-B146-4BBF658359AB}" destId="{E7463F04-973A-4FA5-8BD5-0B6104D41A14}" srcOrd="1" destOrd="0" presId="urn:microsoft.com/office/officeart/2018/2/layout/IconVerticalSolidList"/>
    <dgm:cxn modelId="{778B8424-A417-482C-8F4F-69CB90EFDCE1}" type="presParOf" srcId="{01A9585C-8573-47FD-B146-4BBF658359AB}" destId="{39A071D2-7E5D-449E-9B36-A56E79D69AD9}" srcOrd="2" destOrd="0" presId="urn:microsoft.com/office/officeart/2018/2/layout/IconVerticalSolidList"/>
    <dgm:cxn modelId="{505D2DDF-51E6-4FED-889B-FC103CF70EAC}" type="presParOf" srcId="{01A9585C-8573-47FD-B146-4BBF658359AB}" destId="{CAAEF03F-2789-44FE-8CF6-86484CDC31E8}" srcOrd="3" destOrd="0" presId="urn:microsoft.com/office/officeart/2018/2/layout/IconVerticalSolidList"/>
    <dgm:cxn modelId="{61C87AAC-AC9E-4740-9AF4-F7962C48ACD0}" type="presParOf" srcId="{AB087EF1-A80A-4F6C-B9D2-0515DC81417B}" destId="{11E44A64-D968-4434-A082-55A07B5F6FB3}" srcOrd="7" destOrd="0" presId="urn:microsoft.com/office/officeart/2018/2/layout/IconVerticalSolidList"/>
    <dgm:cxn modelId="{2D73F922-2252-435F-BC71-4BF84809A4F6}" type="presParOf" srcId="{AB087EF1-A80A-4F6C-B9D2-0515DC81417B}" destId="{7EBDA9E2-BDDC-4FFA-8F1B-2F8A7ECEF8CE}" srcOrd="8" destOrd="0" presId="urn:microsoft.com/office/officeart/2018/2/layout/IconVerticalSolidList"/>
    <dgm:cxn modelId="{B9D7D7E8-B05C-4626-84E8-630E1E00DDD3}" type="presParOf" srcId="{7EBDA9E2-BDDC-4FFA-8F1B-2F8A7ECEF8CE}" destId="{3511A6B6-642B-4203-8DF2-31573F77BCF2}" srcOrd="0" destOrd="0" presId="urn:microsoft.com/office/officeart/2018/2/layout/IconVerticalSolidList"/>
    <dgm:cxn modelId="{487B6E07-CB3E-4B60-86B6-86E85C34BCEF}" type="presParOf" srcId="{7EBDA9E2-BDDC-4FFA-8F1B-2F8A7ECEF8CE}" destId="{193C4099-6E57-4D32-B1AB-41491BDF7F81}" srcOrd="1" destOrd="0" presId="urn:microsoft.com/office/officeart/2018/2/layout/IconVerticalSolidList"/>
    <dgm:cxn modelId="{7DE5F997-8194-4352-B581-029EDB067B44}" type="presParOf" srcId="{7EBDA9E2-BDDC-4FFA-8F1B-2F8A7ECEF8CE}" destId="{6085F466-9999-450D-85B6-FCC677633B51}" srcOrd="2" destOrd="0" presId="urn:microsoft.com/office/officeart/2018/2/layout/IconVerticalSolidList"/>
    <dgm:cxn modelId="{31FCEC23-0A4F-4472-806D-2B14E793CB05}" type="presParOf" srcId="{7EBDA9E2-BDDC-4FFA-8F1B-2F8A7ECEF8CE}" destId="{CAA333AD-AE1C-4969-AE26-F32B56BDF01A}" srcOrd="3" destOrd="0" presId="urn:microsoft.com/office/officeart/2018/2/layout/IconVerticalSolidList"/>
    <dgm:cxn modelId="{BF15655E-5960-422A-B6BE-2C4CDF16DD7E}" type="presParOf" srcId="{AB087EF1-A80A-4F6C-B9D2-0515DC81417B}" destId="{1FB46C3B-2BF3-4FC7-8CF2-B7E05BD52762}" srcOrd="9" destOrd="0" presId="urn:microsoft.com/office/officeart/2018/2/layout/IconVerticalSolidList"/>
    <dgm:cxn modelId="{5EABE279-2E44-478E-968B-8153601A2533}" type="presParOf" srcId="{AB087EF1-A80A-4F6C-B9D2-0515DC81417B}" destId="{85E39BBB-0EE5-4864-8A48-AFE2FBE46860}" srcOrd="10" destOrd="0" presId="urn:microsoft.com/office/officeart/2018/2/layout/IconVerticalSolidList"/>
    <dgm:cxn modelId="{AF9C3FD3-2376-4853-AC11-EE3D9047FD05}" type="presParOf" srcId="{85E39BBB-0EE5-4864-8A48-AFE2FBE46860}" destId="{9CA529E8-7058-48B0-A7E3-7E49B0CAF50C}" srcOrd="0" destOrd="0" presId="urn:microsoft.com/office/officeart/2018/2/layout/IconVerticalSolidList"/>
    <dgm:cxn modelId="{781D4A43-3EA5-4DF9-BBFA-68673190C065}" type="presParOf" srcId="{85E39BBB-0EE5-4864-8A48-AFE2FBE46860}" destId="{F466CEB3-32EA-43B0-B89C-124D854EFC5E}" srcOrd="1" destOrd="0" presId="urn:microsoft.com/office/officeart/2018/2/layout/IconVerticalSolidList"/>
    <dgm:cxn modelId="{D8376637-F1E0-4FEF-A3EB-16348F93BD35}" type="presParOf" srcId="{85E39BBB-0EE5-4864-8A48-AFE2FBE46860}" destId="{5B4E4D31-03D6-41D5-B065-08A5DB2FAD38}" srcOrd="2" destOrd="0" presId="urn:microsoft.com/office/officeart/2018/2/layout/IconVerticalSolidList"/>
    <dgm:cxn modelId="{E312BBD6-7CBB-4293-B9C6-E8156D47877C}" type="presParOf" srcId="{85E39BBB-0EE5-4864-8A48-AFE2FBE46860}" destId="{94024EC8-92CC-479D-9C3C-98EE997E7F74}" srcOrd="3" destOrd="0" presId="urn:microsoft.com/office/officeart/2018/2/layout/IconVerticalSolidList"/>
    <dgm:cxn modelId="{90E621E7-282A-471E-9F67-2AD65FDBA727}" type="presParOf" srcId="{AB087EF1-A80A-4F6C-B9D2-0515DC81417B}" destId="{9297AA5A-2964-4616-9270-9B048283BBCB}" srcOrd="11" destOrd="0" presId="urn:microsoft.com/office/officeart/2018/2/layout/IconVerticalSolidList"/>
    <dgm:cxn modelId="{79849DFF-F83A-4B91-9512-03FD20FD0199}" type="presParOf" srcId="{AB087EF1-A80A-4F6C-B9D2-0515DC81417B}" destId="{D2103FB2-C73B-4475-86A3-0E1D47E83483}" srcOrd="12" destOrd="0" presId="urn:microsoft.com/office/officeart/2018/2/layout/IconVerticalSolidList"/>
    <dgm:cxn modelId="{F957D128-6F45-47BC-996B-61DE268E9BEA}" type="presParOf" srcId="{D2103FB2-C73B-4475-86A3-0E1D47E83483}" destId="{CA1DF678-9D68-42F6-A280-3D02A345E4DD}" srcOrd="0" destOrd="0" presId="urn:microsoft.com/office/officeart/2018/2/layout/IconVerticalSolidList"/>
    <dgm:cxn modelId="{98524066-48D5-464C-9D2A-1F69B6A48575}" type="presParOf" srcId="{D2103FB2-C73B-4475-86A3-0E1D47E83483}" destId="{505CFD39-DD3B-4388-A939-3B939929C2B8}" srcOrd="1" destOrd="0" presId="urn:microsoft.com/office/officeart/2018/2/layout/IconVerticalSolidList"/>
    <dgm:cxn modelId="{CE6F580F-ED62-498A-9F76-BB0D013F503C}" type="presParOf" srcId="{D2103FB2-C73B-4475-86A3-0E1D47E83483}" destId="{A277B012-A43A-4494-BDEC-0F02F88A0772}" srcOrd="2" destOrd="0" presId="urn:microsoft.com/office/officeart/2018/2/layout/IconVerticalSolidList"/>
    <dgm:cxn modelId="{A399BDDB-3701-4FA8-8182-78F827050602}" type="presParOf" srcId="{D2103FB2-C73B-4475-86A3-0E1D47E83483}" destId="{1A45745B-6EA7-40EC-835D-D65E6CC3D7A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C87509E-7D9B-4325-8DC0-67B4E308F7C8}" type="doc">
      <dgm:prSet loTypeId="urn:microsoft.com/office/officeart/2005/8/layout/list1" loCatId="list" qsTypeId="urn:microsoft.com/office/officeart/2005/8/quickstyle/simple1" qsCatId="simple" csTypeId="urn:microsoft.com/office/officeart/2005/8/colors/accent0_3" csCatId="mainScheme"/>
      <dgm:spPr/>
      <dgm:t>
        <a:bodyPr/>
        <a:lstStyle/>
        <a:p>
          <a:endParaRPr lang="en-US"/>
        </a:p>
      </dgm:t>
    </dgm:pt>
    <dgm:pt modelId="{6AF290AC-707C-42A1-A19E-CB1104799CD2}">
      <dgm:prSet/>
      <dgm:spPr/>
      <dgm:t>
        <a:bodyPr/>
        <a:lstStyle/>
        <a:p>
          <a:r>
            <a:rPr lang="en-GB">
              <a:solidFill>
                <a:srgbClr val="00B050"/>
              </a:solidFill>
            </a:rPr>
            <a:t>Low Risk</a:t>
          </a:r>
          <a:endParaRPr lang="en-US">
            <a:solidFill>
              <a:srgbClr val="00B050"/>
            </a:solidFill>
          </a:endParaRPr>
        </a:p>
      </dgm:t>
    </dgm:pt>
    <dgm:pt modelId="{BD021C0A-0864-45E2-AA5F-1F3DF7A28ACD}" type="parTrans" cxnId="{D9E0DF23-1335-48F6-8BAD-A1FA7D7F3B38}">
      <dgm:prSet/>
      <dgm:spPr/>
      <dgm:t>
        <a:bodyPr/>
        <a:lstStyle/>
        <a:p>
          <a:endParaRPr lang="en-US"/>
        </a:p>
      </dgm:t>
    </dgm:pt>
    <dgm:pt modelId="{B74A5DF8-AA2B-48A2-A239-676C8B62EF74}" type="sibTrans" cxnId="{D9E0DF23-1335-48F6-8BAD-A1FA7D7F3B38}">
      <dgm:prSet/>
      <dgm:spPr/>
      <dgm:t>
        <a:bodyPr/>
        <a:lstStyle/>
        <a:p>
          <a:endParaRPr lang="en-US"/>
        </a:p>
      </dgm:t>
    </dgm:pt>
    <dgm:pt modelId="{E8E5A697-AA17-4117-BE44-1B4EE64F329A}">
      <dgm:prSet/>
      <dgm:spPr/>
      <dgm:t>
        <a:bodyPr/>
        <a:lstStyle/>
        <a:p>
          <a:r>
            <a:rPr lang="en-GB">
              <a:solidFill>
                <a:srgbClr val="FFC000"/>
              </a:solidFill>
            </a:rPr>
            <a:t>Medium Risk</a:t>
          </a:r>
          <a:endParaRPr lang="en-US">
            <a:solidFill>
              <a:srgbClr val="FFC000"/>
            </a:solidFill>
          </a:endParaRPr>
        </a:p>
      </dgm:t>
    </dgm:pt>
    <dgm:pt modelId="{87BD7EB3-4116-48D8-8B30-DAFDAA1A3A4D}" type="parTrans" cxnId="{4EA22D18-3B18-44D2-ACF3-8C103166E56F}">
      <dgm:prSet/>
      <dgm:spPr/>
      <dgm:t>
        <a:bodyPr/>
        <a:lstStyle/>
        <a:p>
          <a:endParaRPr lang="en-US"/>
        </a:p>
      </dgm:t>
    </dgm:pt>
    <dgm:pt modelId="{1792FBF6-2FB8-4A85-A328-E8B292F1250A}" type="sibTrans" cxnId="{4EA22D18-3B18-44D2-ACF3-8C103166E56F}">
      <dgm:prSet/>
      <dgm:spPr/>
      <dgm:t>
        <a:bodyPr/>
        <a:lstStyle/>
        <a:p>
          <a:endParaRPr lang="en-US"/>
        </a:p>
      </dgm:t>
    </dgm:pt>
    <dgm:pt modelId="{FF1749AC-2606-4AF7-AEDE-072697CFE34E}">
      <dgm:prSet/>
      <dgm:spPr/>
      <dgm:t>
        <a:bodyPr/>
        <a:lstStyle/>
        <a:p>
          <a:r>
            <a:rPr lang="en-GB">
              <a:solidFill>
                <a:srgbClr val="FF0000"/>
              </a:solidFill>
            </a:rPr>
            <a:t>High Risk</a:t>
          </a:r>
          <a:endParaRPr lang="en-US">
            <a:solidFill>
              <a:srgbClr val="FF0000"/>
            </a:solidFill>
          </a:endParaRPr>
        </a:p>
      </dgm:t>
    </dgm:pt>
    <dgm:pt modelId="{3FC29F51-B46E-4BC8-9A36-0BB8986EBAF8}" type="parTrans" cxnId="{EB01169B-6FAE-49EB-ADE1-FB868FA6814E}">
      <dgm:prSet/>
      <dgm:spPr/>
      <dgm:t>
        <a:bodyPr/>
        <a:lstStyle/>
        <a:p>
          <a:endParaRPr lang="en-US"/>
        </a:p>
      </dgm:t>
    </dgm:pt>
    <dgm:pt modelId="{71CB6B69-1FCD-4612-A625-9636E9CE9E22}" type="sibTrans" cxnId="{EB01169B-6FAE-49EB-ADE1-FB868FA6814E}">
      <dgm:prSet/>
      <dgm:spPr/>
      <dgm:t>
        <a:bodyPr/>
        <a:lstStyle/>
        <a:p>
          <a:endParaRPr lang="en-US"/>
        </a:p>
      </dgm:t>
    </dgm:pt>
    <dgm:pt modelId="{653CFD97-DFE1-47C7-BAA6-3D11B8043EA3}" type="pres">
      <dgm:prSet presAssocID="{AC87509E-7D9B-4325-8DC0-67B4E308F7C8}" presName="linear" presStyleCnt="0">
        <dgm:presLayoutVars>
          <dgm:dir/>
          <dgm:animLvl val="lvl"/>
          <dgm:resizeHandles val="exact"/>
        </dgm:presLayoutVars>
      </dgm:prSet>
      <dgm:spPr/>
    </dgm:pt>
    <dgm:pt modelId="{869AF91F-62A4-415A-BEAF-3911FD55CD69}" type="pres">
      <dgm:prSet presAssocID="{6AF290AC-707C-42A1-A19E-CB1104799CD2}" presName="parentLin" presStyleCnt="0"/>
      <dgm:spPr/>
    </dgm:pt>
    <dgm:pt modelId="{5526064A-1589-4998-8331-9BB192A15D02}" type="pres">
      <dgm:prSet presAssocID="{6AF290AC-707C-42A1-A19E-CB1104799CD2}" presName="parentLeftMargin" presStyleLbl="node1" presStyleIdx="0" presStyleCnt="3"/>
      <dgm:spPr/>
    </dgm:pt>
    <dgm:pt modelId="{1B2A3727-7E4A-4471-A29A-9A520AB052B2}" type="pres">
      <dgm:prSet presAssocID="{6AF290AC-707C-42A1-A19E-CB1104799CD2}" presName="parentText" presStyleLbl="node1" presStyleIdx="0" presStyleCnt="3">
        <dgm:presLayoutVars>
          <dgm:chMax val="0"/>
          <dgm:bulletEnabled val="1"/>
        </dgm:presLayoutVars>
      </dgm:prSet>
      <dgm:spPr/>
    </dgm:pt>
    <dgm:pt modelId="{5F2D3F2E-4F2F-4951-A5AD-BD9C2A88B8D2}" type="pres">
      <dgm:prSet presAssocID="{6AF290AC-707C-42A1-A19E-CB1104799CD2}" presName="negativeSpace" presStyleCnt="0"/>
      <dgm:spPr/>
    </dgm:pt>
    <dgm:pt modelId="{6BFFEC5B-0F29-4F33-A439-946BDEF42BEB}" type="pres">
      <dgm:prSet presAssocID="{6AF290AC-707C-42A1-A19E-CB1104799CD2}" presName="childText" presStyleLbl="conFgAcc1" presStyleIdx="0" presStyleCnt="3">
        <dgm:presLayoutVars>
          <dgm:bulletEnabled val="1"/>
        </dgm:presLayoutVars>
      </dgm:prSet>
      <dgm:spPr/>
    </dgm:pt>
    <dgm:pt modelId="{E187E96D-CB5F-44CC-854E-6166868910F5}" type="pres">
      <dgm:prSet presAssocID="{B74A5DF8-AA2B-48A2-A239-676C8B62EF74}" presName="spaceBetweenRectangles" presStyleCnt="0"/>
      <dgm:spPr/>
    </dgm:pt>
    <dgm:pt modelId="{63A0E77B-ED77-4D13-842E-8DD1A55E4BB4}" type="pres">
      <dgm:prSet presAssocID="{E8E5A697-AA17-4117-BE44-1B4EE64F329A}" presName="parentLin" presStyleCnt="0"/>
      <dgm:spPr/>
    </dgm:pt>
    <dgm:pt modelId="{84949126-6FCA-4F48-B425-5982F62945D0}" type="pres">
      <dgm:prSet presAssocID="{E8E5A697-AA17-4117-BE44-1B4EE64F329A}" presName="parentLeftMargin" presStyleLbl="node1" presStyleIdx="0" presStyleCnt="3"/>
      <dgm:spPr/>
    </dgm:pt>
    <dgm:pt modelId="{5FC03150-18DA-4DDE-9844-B673BBD26319}" type="pres">
      <dgm:prSet presAssocID="{E8E5A697-AA17-4117-BE44-1B4EE64F329A}" presName="parentText" presStyleLbl="node1" presStyleIdx="1" presStyleCnt="3">
        <dgm:presLayoutVars>
          <dgm:chMax val="0"/>
          <dgm:bulletEnabled val="1"/>
        </dgm:presLayoutVars>
      </dgm:prSet>
      <dgm:spPr/>
    </dgm:pt>
    <dgm:pt modelId="{943C3BBC-A284-4205-88D7-A57F371958DA}" type="pres">
      <dgm:prSet presAssocID="{E8E5A697-AA17-4117-BE44-1B4EE64F329A}" presName="negativeSpace" presStyleCnt="0"/>
      <dgm:spPr/>
    </dgm:pt>
    <dgm:pt modelId="{89647FDF-D709-47FA-AF0D-FC9E186E3424}" type="pres">
      <dgm:prSet presAssocID="{E8E5A697-AA17-4117-BE44-1B4EE64F329A}" presName="childText" presStyleLbl="conFgAcc1" presStyleIdx="1" presStyleCnt="3">
        <dgm:presLayoutVars>
          <dgm:bulletEnabled val="1"/>
        </dgm:presLayoutVars>
      </dgm:prSet>
      <dgm:spPr/>
    </dgm:pt>
    <dgm:pt modelId="{3E86E3D4-BC38-4159-8FCC-68625AB5A85F}" type="pres">
      <dgm:prSet presAssocID="{1792FBF6-2FB8-4A85-A328-E8B292F1250A}" presName="spaceBetweenRectangles" presStyleCnt="0"/>
      <dgm:spPr/>
    </dgm:pt>
    <dgm:pt modelId="{D17D5DB3-DEDB-4751-AA9A-727B3B04CABA}" type="pres">
      <dgm:prSet presAssocID="{FF1749AC-2606-4AF7-AEDE-072697CFE34E}" presName="parentLin" presStyleCnt="0"/>
      <dgm:spPr/>
    </dgm:pt>
    <dgm:pt modelId="{C7D9E1DA-287A-4E56-8FF4-3C780E0E77F3}" type="pres">
      <dgm:prSet presAssocID="{FF1749AC-2606-4AF7-AEDE-072697CFE34E}" presName="parentLeftMargin" presStyleLbl="node1" presStyleIdx="1" presStyleCnt="3"/>
      <dgm:spPr/>
    </dgm:pt>
    <dgm:pt modelId="{C602B190-1C61-4BF7-8203-C1B4B95E30D2}" type="pres">
      <dgm:prSet presAssocID="{FF1749AC-2606-4AF7-AEDE-072697CFE34E}" presName="parentText" presStyleLbl="node1" presStyleIdx="2" presStyleCnt="3" custLinFactNeighborX="2454" custLinFactNeighborY="-824">
        <dgm:presLayoutVars>
          <dgm:chMax val="0"/>
          <dgm:bulletEnabled val="1"/>
        </dgm:presLayoutVars>
      </dgm:prSet>
      <dgm:spPr/>
    </dgm:pt>
    <dgm:pt modelId="{355C605D-131A-4882-A5CB-CB5E7D764A21}" type="pres">
      <dgm:prSet presAssocID="{FF1749AC-2606-4AF7-AEDE-072697CFE34E}" presName="negativeSpace" presStyleCnt="0"/>
      <dgm:spPr/>
    </dgm:pt>
    <dgm:pt modelId="{BBB0B27A-23F6-4EC5-8E05-0D34B33035BE}" type="pres">
      <dgm:prSet presAssocID="{FF1749AC-2606-4AF7-AEDE-072697CFE34E}" presName="childText" presStyleLbl="conFgAcc1" presStyleIdx="2" presStyleCnt="3">
        <dgm:presLayoutVars>
          <dgm:bulletEnabled val="1"/>
        </dgm:presLayoutVars>
      </dgm:prSet>
      <dgm:spPr/>
    </dgm:pt>
  </dgm:ptLst>
  <dgm:cxnLst>
    <dgm:cxn modelId="{4EA22D18-3B18-44D2-ACF3-8C103166E56F}" srcId="{AC87509E-7D9B-4325-8DC0-67B4E308F7C8}" destId="{E8E5A697-AA17-4117-BE44-1B4EE64F329A}" srcOrd="1" destOrd="0" parTransId="{87BD7EB3-4116-48D8-8B30-DAFDAA1A3A4D}" sibTransId="{1792FBF6-2FB8-4A85-A328-E8B292F1250A}"/>
    <dgm:cxn modelId="{D9E0DF23-1335-48F6-8BAD-A1FA7D7F3B38}" srcId="{AC87509E-7D9B-4325-8DC0-67B4E308F7C8}" destId="{6AF290AC-707C-42A1-A19E-CB1104799CD2}" srcOrd="0" destOrd="0" parTransId="{BD021C0A-0864-45E2-AA5F-1F3DF7A28ACD}" sibTransId="{B74A5DF8-AA2B-48A2-A239-676C8B62EF74}"/>
    <dgm:cxn modelId="{8E50256C-53A6-466E-9DF7-B5F30272D9E6}" type="presOf" srcId="{6AF290AC-707C-42A1-A19E-CB1104799CD2}" destId="{5526064A-1589-4998-8331-9BB192A15D02}" srcOrd="0" destOrd="0" presId="urn:microsoft.com/office/officeart/2005/8/layout/list1"/>
    <dgm:cxn modelId="{EB01169B-6FAE-49EB-ADE1-FB868FA6814E}" srcId="{AC87509E-7D9B-4325-8DC0-67B4E308F7C8}" destId="{FF1749AC-2606-4AF7-AEDE-072697CFE34E}" srcOrd="2" destOrd="0" parTransId="{3FC29F51-B46E-4BC8-9A36-0BB8986EBAF8}" sibTransId="{71CB6B69-1FCD-4612-A625-9636E9CE9E22}"/>
    <dgm:cxn modelId="{6B80C19D-AB8E-47E9-8BE4-24D0E6AAB338}" type="presOf" srcId="{E8E5A697-AA17-4117-BE44-1B4EE64F329A}" destId="{84949126-6FCA-4F48-B425-5982F62945D0}" srcOrd="0" destOrd="0" presId="urn:microsoft.com/office/officeart/2005/8/layout/list1"/>
    <dgm:cxn modelId="{88A0A5A8-FC44-4725-8C26-27FD269FF027}" type="presOf" srcId="{6AF290AC-707C-42A1-A19E-CB1104799CD2}" destId="{1B2A3727-7E4A-4471-A29A-9A520AB052B2}" srcOrd="1" destOrd="0" presId="urn:microsoft.com/office/officeart/2005/8/layout/list1"/>
    <dgm:cxn modelId="{74D8EFAB-02ED-45F2-83A9-83B58CF0A0F7}" type="presOf" srcId="{FF1749AC-2606-4AF7-AEDE-072697CFE34E}" destId="{C7D9E1DA-287A-4E56-8FF4-3C780E0E77F3}" srcOrd="0" destOrd="0" presId="urn:microsoft.com/office/officeart/2005/8/layout/list1"/>
    <dgm:cxn modelId="{A826E9BB-E80F-4F94-8C8C-AFF789F2D7F3}" type="presOf" srcId="{E8E5A697-AA17-4117-BE44-1B4EE64F329A}" destId="{5FC03150-18DA-4DDE-9844-B673BBD26319}" srcOrd="1" destOrd="0" presId="urn:microsoft.com/office/officeart/2005/8/layout/list1"/>
    <dgm:cxn modelId="{C981EEC4-FB50-4F59-BE13-75C2297E76FE}" type="presOf" srcId="{AC87509E-7D9B-4325-8DC0-67B4E308F7C8}" destId="{653CFD97-DFE1-47C7-BAA6-3D11B8043EA3}" srcOrd="0" destOrd="0" presId="urn:microsoft.com/office/officeart/2005/8/layout/list1"/>
    <dgm:cxn modelId="{CAC41DC5-3E50-4381-936C-31CB7BBC902B}" type="presOf" srcId="{FF1749AC-2606-4AF7-AEDE-072697CFE34E}" destId="{C602B190-1C61-4BF7-8203-C1B4B95E30D2}" srcOrd="1" destOrd="0" presId="urn:microsoft.com/office/officeart/2005/8/layout/list1"/>
    <dgm:cxn modelId="{FFD81861-67E4-4486-97D4-FB216CB3B6A4}" type="presParOf" srcId="{653CFD97-DFE1-47C7-BAA6-3D11B8043EA3}" destId="{869AF91F-62A4-415A-BEAF-3911FD55CD69}" srcOrd="0" destOrd="0" presId="urn:microsoft.com/office/officeart/2005/8/layout/list1"/>
    <dgm:cxn modelId="{DBC39D70-3EB4-4CFD-98F2-207375CD0B3F}" type="presParOf" srcId="{869AF91F-62A4-415A-BEAF-3911FD55CD69}" destId="{5526064A-1589-4998-8331-9BB192A15D02}" srcOrd="0" destOrd="0" presId="urn:microsoft.com/office/officeart/2005/8/layout/list1"/>
    <dgm:cxn modelId="{6CF4B350-B0C9-46B8-9067-4765946C2342}" type="presParOf" srcId="{869AF91F-62A4-415A-BEAF-3911FD55CD69}" destId="{1B2A3727-7E4A-4471-A29A-9A520AB052B2}" srcOrd="1" destOrd="0" presId="urn:microsoft.com/office/officeart/2005/8/layout/list1"/>
    <dgm:cxn modelId="{BD2437BC-22CD-4C62-AEBF-F4523D33F54F}" type="presParOf" srcId="{653CFD97-DFE1-47C7-BAA6-3D11B8043EA3}" destId="{5F2D3F2E-4F2F-4951-A5AD-BD9C2A88B8D2}" srcOrd="1" destOrd="0" presId="urn:microsoft.com/office/officeart/2005/8/layout/list1"/>
    <dgm:cxn modelId="{B08DB76C-4E4C-4694-ACA6-006A620644C1}" type="presParOf" srcId="{653CFD97-DFE1-47C7-BAA6-3D11B8043EA3}" destId="{6BFFEC5B-0F29-4F33-A439-946BDEF42BEB}" srcOrd="2" destOrd="0" presId="urn:microsoft.com/office/officeart/2005/8/layout/list1"/>
    <dgm:cxn modelId="{E052FB72-B285-4E32-A0ED-49D54CEB5DD6}" type="presParOf" srcId="{653CFD97-DFE1-47C7-BAA6-3D11B8043EA3}" destId="{E187E96D-CB5F-44CC-854E-6166868910F5}" srcOrd="3" destOrd="0" presId="urn:microsoft.com/office/officeart/2005/8/layout/list1"/>
    <dgm:cxn modelId="{205EB87B-6AFF-432D-9E0C-914138015E8A}" type="presParOf" srcId="{653CFD97-DFE1-47C7-BAA6-3D11B8043EA3}" destId="{63A0E77B-ED77-4D13-842E-8DD1A55E4BB4}" srcOrd="4" destOrd="0" presId="urn:microsoft.com/office/officeart/2005/8/layout/list1"/>
    <dgm:cxn modelId="{63B8C55B-A0FB-4EB9-A1FB-DB97C37F9472}" type="presParOf" srcId="{63A0E77B-ED77-4D13-842E-8DD1A55E4BB4}" destId="{84949126-6FCA-4F48-B425-5982F62945D0}" srcOrd="0" destOrd="0" presId="urn:microsoft.com/office/officeart/2005/8/layout/list1"/>
    <dgm:cxn modelId="{2A1BD75D-4051-470D-843F-0172B727B397}" type="presParOf" srcId="{63A0E77B-ED77-4D13-842E-8DD1A55E4BB4}" destId="{5FC03150-18DA-4DDE-9844-B673BBD26319}" srcOrd="1" destOrd="0" presId="urn:microsoft.com/office/officeart/2005/8/layout/list1"/>
    <dgm:cxn modelId="{7CA14118-2A81-47FA-844A-7D2661D1B38A}" type="presParOf" srcId="{653CFD97-DFE1-47C7-BAA6-3D11B8043EA3}" destId="{943C3BBC-A284-4205-88D7-A57F371958DA}" srcOrd="5" destOrd="0" presId="urn:microsoft.com/office/officeart/2005/8/layout/list1"/>
    <dgm:cxn modelId="{6A93D762-4A40-4F2D-ACC1-1A0E6137587A}" type="presParOf" srcId="{653CFD97-DFE1-47C7-BAA6-3D11B8043EA3}" destId="{89647FDF-D709-47FA-AF0D-FC9E186E3424}" srcOrd="6" destOrd="0" presId="urn:microsoft.com/office/officeart/2005/8/layout/list1"/>
    <dgm:cxn modelId="{80BA8100-5ADF-4534-ACF7-4D95B83A2373}" type="presParOf" srcId="{653CFD97-DFE1-47C7-BAA6-3D11B8043EA3}" destId="{3E86E3D4-BC38-4159-8FCC-68625AB5A85F}" srcOrd="7" destOrd="0" presId="urn:microsoft.com/office/officeart/2005/8/layout/list1"/>
    <dgm:cxn modelId="{3AD670EE-A73C-4580-BCA5-B939313B2FB0}" type="presParOf" srcId="{653CFD97-DFE1-47C7-BAA6-3D11B8043EA3}" destId="{D17D5DB3-DEDB-4751-AA9A-727B3B04CABA}" srcOrd="8" destOrd="0" presId="urn:microsoft.com/office/officeart/2005/8/layout/list1"/>
    <dgm:cxn modelId="{3DF4C976-64D3-416A-A71E-67A4EE9BDAB0}" type="presParOf" srcId="{D17D5DB3-DEDB-4751-AA9A-727B3B04CABA}" destId="{C7D9E1DA-287A-4E56-8FF4-3C780E0E77F3}" srcOrd="0" destOrd="0" presId="urn:microsoft.com/office/officeart/2005/8/layout/list1"/>
    <dgm:cxn modelId="{BAD1EF4A-3B46-429F-8843-FE58CEA8A88E}" type="presParOf" srcId="{D17D5DB3-DEDB-4751-AA9A-727B3B04CABA}" destId="{C602B190-1C61-4BF7-8203-C1B4B95E30D2}" srcOrd="1" destOrd="0" presId="urn:microsoft.com/office/officeart/2005/8/layout/list1"/>
    <dgm:cxn modelId="{A71A8C51-50C5-4F24-8345-70F7DB9B5A42}" type="presParOf" srcId="{653CFD97-DFE1-47C7-BAA6-3D11B8043EA3}" destId="{355C605D-131A-4882-A5CB-CB5E7D764A21}" srcOrd="9" destOrd="0" presId="urn:microsoft.com/office/officeart/2005/8/layout/list1"/>
    <dgm:cxn modelId="{FCEA5443-CBC6-4CB3-A6D3-CD038BCAA4EC}" type="presParOf" srcId="{653CFD97-DFE1-47C7-BAA6-3D11B8043EA3}" destId="{BBB0B27A-23F6-4EC5-8E05-0D34B33035BE}"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D42208A-0B0D-4446-979B-ABD2442F6CA1}"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E581731C-B4EA-445F-B849-19832CFF8EC6}">
      <dgm:prSet/>
      <dgm:spPr/>
      <dgm:t>
        <a:bodyPr/>
        <a:lstStyle/>
        <a:p>
          <a:r>
            <a:rPr lang="en-GB"/>
            <a:t>To be cool</a:t>
          </a:r>
          <a:endParaRPr lang="en-US"/>
        </a:p>
      </dgm:t>
    </dgm:pt>
    <dgm:pt modelId="{5C187D12-A84D-4C84-A096-2FD958E6E0DE}" type="parTrans" cxnId="{A24FCF47-FD3C-46C1-A5A1-90D51346E27F}">
      <dgm:prSet/>
      <dgm:spPr/>
      <dgm:t>
        <a:bodyPr/>
        <a:lstStyle/>
        <a:p>
          <a:endParaRPr lang="en-US"/>
        </a:p>
      </dgm:t>
    </dgm:pt>
    <dgm:pt modelId="{FA6E518D-83F9-43E6-9D5F-FA6C0A9A31F7}" type="sibTrans" cxnId="{A24FCF47-FD3C-46C1-A5A1-90D51346E27F}">
      <dgm:prSet/>
      <dgm:spPr/>
      <dgm:t>
        <a:bodyPr/>
        <a:lstStyle/>
        <a:p>
          <a:endParaRPr lang="en-US"/>
        </a:p>
      </dgm:t>
    </dgm:pt>
    <dgm:pt modelId="{12E2C311-04CE-4905-BE25-6EC86A359A57}">
      <dgm:prSet/>
      <dgm:spPr/>
      <dgm:t>
        <a:bodyPr/>
        <a:lstStyle/>
        <a:p>
          <a:r>
            <a:rPr lang="en-GB"/>
            <a:t>To be liked</a:t>
          </a:r>
          <a:endParaRPr lang="en-US"/>
        </a:p>
      </dgm:t>
    </dgm:pt>
    <dgm:pt modelId="{6067F60F-7AEB-4BBC-B197-3083E1246C34}" type="parTrans" cxnId="{269D45F3-E2CE-4BAB-B726-B54C4AE42750}">
      <dgm:prSet/>
      <dgm:spPr/>
      <dgm:t>
        <a:bodyPr/>
        <a:lstStyle/>
        <a:p>
          <a:endParaRPr lang="en-US"/>
        </a:p>
      </dgm:t>
    </dgm:pt>
    <dgm:pt modelId="{87F27284-C198-4AE7-9FC6-751C020CECAB}" type="sibTrans" cxnId="{269D45F3-E2CE-4BAB-B726-B54C4AE42750}">
      <dgm:prSet/>
      <dgm:spPr/>
      <dgm:t>
        <a:bodyPr/>
        <a:lstStyle/>
        <a:p>
          <a:endParaRPr lang="en-US"/>
        </a:p>
      </dgm:t>
    </dgm:pt>
    <dgm:pt modelId="{2DA732CF-0475-4B92-8FA1-E5543270E4DF}">
      <dgm:prSet/>
      <dgm:spPr/>
      <dgm:t>
        <a:bodyPr/>
        <a:lstStyle/>
        <a:p>
          <a:r>
            <a:rPr lang="en-GB"/>
            <a:t>Peer pressure</a:t>
          </a:r>
          <a:endParaRPr lang="en-US"/>
        </a:p>
      </dgm:t>
    </dgm:pt>
    <dgm:pt modelId="{818FFC70-E169-457C-8EAB-DCEFF028A007}" type="parTrans" cxnId="{81DB3413-9E55-4C78-9CE5-BDFC1AF64E6F}">
      <dgm:prSet/>
      <dgm:spPr/>
      <dgm:t>
        <a:bodyPr/>
        <a:lstStyle/>
        <a:p>
          <a:endParaRPr lang="en-US"/>
        </a:p>
      </dgm:t>
    </dgm:pt>
    <dgm:pt modelId="{1766A7E0-8155-4536-B3B1-3FD10639C9A8}" type="sibTrans" cxnId="{81DB3413-9E55-4C78-9CE5-BDFC1AF64E6F}">
      <dgm:prSet/>
      <dgm:spPr/>
      <dgm:t>
        <a:bodyPr/>
        <a:lstStyle/>
        <a:p>
          <a:endParaRPr lang="en-US"/>
        </a:p>
      </dgm:t>
    </dgm:pt>
    <dgm:pt modelId="{F6788B2E-3B66-4B05-A54D-1F3C92463061}">
      <dgm:prSet/>
      <dgm:spPr/>
      <dgm:t>
        <a:bodyPr/>
        <a:lstStyle/>
        <a:p>
          <a:r>
            <a:rPr lang="en-GB"/>
            <a:t>For the thrill/ excitement</a:t>
          </a:r>
          <a:endParaRPr lang="en-US"/>
        </a:p>
      </dgm:t>
    </dgm:pt>
    <dgm:pt modelId="{2713FDD5-8AB4-440E-ADB8-399DBC49C08E}" type="parTrans" cxnId="{D6A1ABF5-4D14-4B6B-BAEE-5E544555F6C9}">
      <dgm:prSet/>
      <dgm:spPr/>
      <dgm:t>
        <a:bodyPr/>
        <a:lstStyle/>
        <a:p>
          <a:endParaRPr lang="en-US"/>
        </a:p>
      </dgm:t>
    </dgm:pt>
    <dgm:pt modelId="{10A22376-8006-4DC8-ABC4-FB671DD72258}" type="sibTrans" cxnId="{D6A1ABF5-4D14-4B6B-BAEE-5E544555F6C9}">
      <dgm:prSet/>
      <dgm:spPr/>
      <dgm:t>
        <a:bodyPr/>
        <a:lstStyle/>
        <a:p>
          <a:endParaRPr lang="en-US"/>
        </a:p>
      </dgm:t>
    </dgm:pt>
    <dgm:pt modelId="{7702E010-2E23-4E70-9BB8-3ABA9C7CD083}">
      <dgm:prSet/>
      <dgm:spPr/>
      <dgm:t>
        <a:bodyPr/>
        <a:lstStyle/>
        <a:p>
          <a:r>
            <a:rPr lang="en-GB"/>
            <a:t>We aren’t aware of the danger or consequences</a:t>
          </a:r>
          <a:endParaRPr lang="en-US"/>
        </a:p>
      </dgm:t>
    </dgm:pt>
    <dgm:pt modelId="{D1B4FF06-BEBF-41FA-89B8-C0D44528DE79}" type="parTrans" cxnId="{B1A2514C-9BE5-48DD-9C44-12692D009A89}">
      <dgm:prSet/>
      <dgm:spPr/>
      <dgm:t>
        <a:bodyPr/>
        <a:lstStyle/>
        <a:p>
          <a:endParaRPr lang="en-US"/>
        </a:p>
      </dgm:t>
    </dgm:pt>
    <dgm:pt modelId="{508C44DD-0984-4ABE-A62D-7AD9385F634D}" type="sibTrans" cxnId="{B1A2514C-9BE5-48DD-9C44-12692D009A89}">
      <dgm:prSet/>
      <dgm:spPr/>
      <dgm:t>
        <a:bodyPr/>
        <a:lstStyle/>
        <a:p>
          <a:endParaRPr lang="en-US"/>
        </a:p>
      </dgm:t>
    </dgm:pt>
    <dgm:pt modelId="{552E1460-90A0-4927-948A-FDE1A18EF7C5}">
      <dgm:prSet/>
      <dgm:spPr/>
      <dgm:t>
        <a:bodyPr/>
        <a:lstStyle/>
        <a:p>
          <a:r>
            <a:rPr lang="en-GB"/>
            <a:t>Boredom</a:t>
          </a:r>
          <a:endParaRPr lang="en-US"/>
        </a:p>
      </dgm:t>
    </dgm:pt>
    <dgm:pt modelId="{37877794-1C02-4910-A81B-8F27C7BF9CA1}" type="parTrans" cxnId="{DE0C44F1-3C30-4823-93DC-4BC801B890AC}">
      <dgm:prSet/>
      <dgm:spPr/>
      <dgm:t>
        <a:bodyPr/>
        <a:lstStyle/>
        <a:p>
          <a:endParaRPr lang="en-US"/>
        </a:p>
      </dgm:t>
    </dgm:pt>
    <dgm:pt modelId="{4A123235-A684-4466-9A38-0B30CD4CD422}" type="sibTrans" cxnId="{DE0C44F1-3C30-4823-93DC-4BC801B890AC}">
      <dgm:prSet/>
      <dgm:spPr/>
      <dgm:t>
        <a:bodyPr/>
        <a:lstStyle/>
        <a:p>
          <a:endParaRPr lang="en-US"/>
        </a:p>
      </dgm:t>
    </dgm:pt>
    <dgm:pt modelId="{55D161DF-30C2-49B1-BCBA-56A0DC3D6E05}">
      <dgm:prSet/>
      <dgm:spPr/>
      <dgm:t>
        <a:bodyPr/>
        <a:lstStyle/>
        <a:p>
          <a:r>
            <a:rPr lang="en-GB"/>
            <a:t>Lack of understanding</a:t>
          </a:r>
          <a:endParaRPr lang="en-US"/>
        </a:p>
      </dgm:t>
    </dgm:pt>
    <dgm:pt modelId="{D1E02624-6C2B-4CBB-A7B2-E7284389050D}" type="parTrans" cxnId="{71FF612F-8738-40CB-B5E6-E827BB9BBB0B}">
      <dgm:prSet/>
      <dgm:spPr/>
      <dgm:t>
        <a:bodyPr/>
        <a:lstStyle/>
        <a:p>
          <a:endParaRPr lang="en-US"/>
        </a:p>
      </dgm:t>
    </dgm:pt>
    <dgm:pt modelId="{9C034E48-BDB9-4D27-AD91-77D1443B3C31}" type="sibTrans" cxnId="{71FF612F-8738-40CB-B5E6-E827BB9BBB0B}">
      <dgm:prSet/>
      <dgm:spPr/>
      <dgm:t>
        <a:bodyPr/>
        <a:lstStyle/>
        <a:p>
          <a:endParaRPr lang="en-US"/>
        </a:p>
      </dgm:t>
    </dgm:pt>
    <dgm:pt modelId="{B45F92BE-1CFA-401D-95D5-871F4D802B8D}">
      <dgm:prSet/>
      <dgm:spPr/>
      <dgm:t>
        <a:bodyPr/>
        <a:lstStyle/>
        <a:p>
          <a:r>
            <a:rPr lang="en-GB"/>
            <a:t>Copying behaviour we have seen from family, friends, on TV etc.</a:t>
          </a:r>
          <a:endParaRPr lang="en-US"/>
        </a:p>
      </dgm:t>
    </dgm:pt>
    <dgm:pt modelId="{0CFDE087-A736-4E87-801A-FDC3715F5A73}" type="parTrans" cxnId="{EA75EBC4-0753-4AFE-9816-56DFCABF6EBC}">
      <dgm:prSet/>
      <dgm:spPr/>
      <dgm:t>
        <a:bodyPr/>
        <a:lstStyle/>
        <a:p>
          <a:endParaRPr lang="en-US"/>
        </a:p>
      </dgm:t>
    </dgm:pt>
    <dgm:pt modelId="{42BC9E34-ED1C-4294-BADA-52F9072FE75C}" type="sibTrans" cxnId="{EA75EBC4-0753-4AFE-9816-56DFCABF6EBC}">
      <dgm:prSet/>
      <dgm:spPr/>
      <dgm:t>
        <a:bodyPr/>
        <a:lstStyle/>
        <a:p>
          <a:endParaRPr lang="en-US"/>
        </a:p>
      </dgm:t>
    </dgm:pt>
    <dgm:pt modelId="{DFA44A08-0EAF-413D-809E-059A955D064E}" type="pres">
      <dgm:prSet presAssocID="{BD42208A-0B0D-4446-979B-ABD2442F6CA1}" presName="linear" presStyleCnt="0">
        <dgm:presLayoutVars>
          <dgm:animLvl val="lvl"/>
          <dgm:resizeHandles val="exact"/>
        </dgm:presLayoutVars>
      </dgm:prSet>
      <dgm:spPr/>
    </dgm:pt>
    <dgm:pt modelId="{B467D28B-F9EE-43C1-845D-B6855FB69698}" type="pres">
      <dgm:prSet presAssocID="{E581731C-B4EA-445F-B849-19832CFF8EC6}" presName="parentText" presStyleLbl="node1" presStyleIdx="0" presStyleCnt="8">
        <dgm:presLayoutVars>
          <dgm:chMax val="0"/>
          <dgm:bulletEnabled val="1"/>
        </dgm:presLayoutVars>
      </dgm:prSet>
      <dgm:spPr/>
    </dgm:pt>
    <dgm:pt modelId="{CCC65030-8102-4A2F-968D-2BAD8B0A8AE7}" type="pres">
      <dgm:prSet presAssocID="{FA6E518D-83F9-43E6-9D5F-FA6C0A9A31F7}" presName="spacer" presStyleCnt="0"/>
      <dgm:spPr/>
    </dgm:pt>
    <dgm:pt modelId="{DB1845C2-C20E-4593-ABE1-8530FB77870D}" type="pres">
      <dgm:prSet presAssocID="{12E2C311-04CE-4905-BE25-6EC86A359A57}" presName="parentText" presStyleLbl="node1" presStyleIdx="1" presStyleCnt="8">
        <dgm:presLayoutVars>
          <dgm:chMax val="0"/>
          <dgm:bulletEnabled val="1"/>
        </dgm:presLayoutVars>
      </dgm:prSet>
      <dgm:spPr/>
    </dgm:pt>
    <dgm:pt modelId="{C8FCE9E4-AAC8-4A3E-92D2-306DAEE45B5F}" type="pres">
      <dgm:prSet presAssocID="{87F27284-C198-4AE7-9FC6-751C020CECAB}" presName="spacer" presStyleCnt="0"/>
      <dgm:spPr/>
    </dgm:pt>
    <dgm:pt modelId="{F08AFB77-F15E-4918-8AB7-81728CB230E6}" type="pres">
      <dgm:prSet presAssocID="{2DA732CF-0475-4B92-8FA1-E5543270E4DF}" presName="parentText" presStyleLbl="node1" presStyleIdx="2" presStyleCnt="8">
        <dgm:presLayoutVars>
          <dgm:chMax val="0"/>
          <dgm:bulletEnabled val="1"/>
        </dgm:presLayoutVars>
      </dgm:prSet>
      <dgm:spPr/>
    </dgm:pt>
    <dgm:pt modelId="{61B51150-B32A-444E-BF21-BB9ADD7306D8}" type="pres">
      <dgm:prSet presAssocID="{1766A7E0-8155-4536-B3B1-3FD10639C9A8}" presName="spacer" presStyleCnt="0"/>
      <dgm:spPr/>
    </dgm:pt>
    <dgm:pt modelId="{28DC6D32-802C-46B4-A7BB-0803C596491B}" type="pres">
      <dgm:prSet presAssocID="{F6788B2E-3B66-4B05-A54D-1F3C92463061}" presName="parentText" presStyleLbl="node1" presStyleIdx="3" presStyleCnt="8">
        <dgm:presLayoutVars>
          <dgm:chMax val="0"/>
          <dgm:bulletEnabled val="1"/>
        </dgm:presLayoutVars>
      </dgm:prSet>
      <dgm:spPr/>
    </dgm:pt>
    <dgm:pt modelId="{5B0C6181-541E-43B1-B2DE-494ECA423B6B}" type="pres">
      <dgm:prSet presAssocID="{10A22376-8006-4DC8-ABC4-FB671DD72258}" presName="spacer" presStyleCnt="0"/>
      <dgm:spPr/>
    </dgm:pt>
    <dgm:pt modelId="{11BC25B1-BEB0-4934-A21E-B481E0FD762B}" type="pres">
      <dgm:prSet presAssocID="{7702E010-2E23-4E70-9BB8-3ABA9C7CD083}" presName="parentText" presStyleLbl="node1" presStyleIdx="4" presStyleCnt="8">
        <dgm:presLayoutVars>
          <dgm:chMax val="0"/>
          <dgm:bulletEnabled val="1"/>
        </dgm:presLayoutVars>
      </dgm:prSet>
      <dgm:spPr/>
    </dgm:pt>
    <dgm:pt modelId="{9AB93C48-EA94-42B8-962D-87804518E57F}" type="pres">
      <dgm:prSet presAssocID="{508C44DD-0984-4ABE-A62D-7AD9385F634D}" presName="spacer" presStyleCnt="0"/>
      <dgm:spPr/>
    </dgm:pt>
    <dgm:pt modelId="{3CBCFAFF-62D5-4192-9229-2ADA9CC49147}" type="pres">
      <dgm:prSet presAssocID="{552E1460-90A0-4927-948A-FDE1A18EF7C5}" presName="parentText" presStyleLbl="node1" presStyleIdx="5" presStyleCnt="8">
        <dgm:presLayoutVars>
          <dgm:chMax val="0"/>
          <dgm:bulletEnabled val="1"/>
        </dgm:presLayoutVars>
      </dgm:prSet>
      <dgm:spPr/>
    </dgm:pt>
    <dgm:pt modelId="{4EE2D263-D73A-488D-A956-1816A921120A}" type="pres">
      <dgm:prSet presAssocID="{4A123235-A684-4466-9A38-0B30CD4CD422}" presName="spacer" presStyleCnt="0"/>
      <dgm:spPr/>
    </dgm:pt>
    <dgm:pt modelId="{8A4A00B4-24E4-4AF1-8A54-7880782F4882}" type="pres">
      <dgm:prSet presAssocID="{55D161DF-30C2-49B1-BCBA-56A0DC3D6E05}" presName="parentText" presStyleLbl="node1" presStyleIdx="6" presStyleCnt="8">
        <dgm:presLayoutVars>
          <dgm:chMax val="0"/>
          <dgm:bulletEnabled val="1"/>
        </dgm:presLayoutVars>
      </dgm:prSet>
      <dgm:spPr/>
    </dgm:pt>
    <dgm:pt modelId="{BB35FBB1-CA0D-4F29-B900-41BF5CA29C27}" type="pres">
      <dgm:prSet presAssocID="{9C034E48-BDB9-4D27-AD91-77D1443B3C31}" presName="spacer" presStyleCnt="0"/>
      <dgm:spPr/>
    </dgm:pt>
    <dgm:pt modelId="{A65D1AB8-1B4C-4A0D-9637-579DB9AB6343}" type="pres">
      <dgm:prSet presAssocID="{B45F92BE-1CFA-401D-95D5-871F4D802B8D}" presName="parentText" presStyleLbl="node1" presStyleIdx="7" presStyleCnt="8">
        <dgm:presLayoutVars>
          <dgm:chMax val="0"/>
          <dgm:bulletEnabled val="1"/>
        </dgm:presLayoutVars>
      </dgm:prSet>
      <dgm:spPr/>
    </dgm:pt>
  </dgm:ptLst>
  <dgm:cxnLst>
    <dgm:cxn modelId="{81DB3413-9E55-4C78-9CE5-BDFC1AF64E6F}" srcId="{BD42208A-0B0D-4446-979B-ABD2442F6CA1}" destId="{2DA732CF-0475-4B92-8FA1-E5543270E4DF}" srcOrd="2" destOrd="0" parTransId="{818FFC70-E169-457C-8EAB-DCEFF028A007}" sibTransId="{1766A7E0-8155-4536-B3B1-3FD10639C9A8}"/>
    <dgm:cxn modelId="{32485F19-B489-47DC-99B1-4528BA3B3A68}" type="presOf" srcId="{7702E010-2E23-4E70-9BB8-3ABA9C7CD083}" destId="{11BC25B1-BEB0-4934-A21E-B481E0FD762B}" srcOrd="0" destOrd="0" presId="urn:microsoft.com/office/officeart/2005/8/layout/vList2"/>
    <dgm:cxn modelId="{252CC51B-A829-47AC-B488-7E444292FD00}" type="presOf" srcId="{F6788B2E-3B66-4B05-A54D-1F3C92463061}" destId="{28DC6D32-802C-46B4-A7BB-0803C596491B}" srcOrd="0" destOrd="0" presId="urn:microsoft.com/office/officeart/2005/8/layout/vList2"/>
    <dgm:cxn modelId="{71FF612F-8738-40CB-B5E6-E827BB9BBB0B}" srcId="{BD42208A-0B0D-4446-979B-ABD2442F6CA1}" destId="{55D161DF-30C2-49B1-BCBA-56A0DC3D6E05}" srcOrd="6" destOrd="0" parTransId="{D1E02624-6C2B-4CBB-A7B2-E7284389050D}" sibTransId="{9C034E48-BDB9-4D27-AD91-77D1443B3C31}"/>
    <dgm:cxn modelId="{A24FCF47-FD3C-46C1-A5A1-90D51346E27F}" srcId="{BD42208A-0B0D-4446-979B-ABD2442F6CA1}" destId="{E581731C-B4EA-445F-B849-19832CFF8EC6}" srcOrd="0" destOrd="0" parTransId="{5C187D12-A84D-4C84-A096-2FD958E6E0DE}" sibTransId="{FA6E518D-83F9-43E6-9D5F-FA6C0A9A31F7}"/>
    <dgm:cxn modelId="{B1A2514C-9BE5-48DD-9C44-12692D009A89}" srcId="{BD42208A-0B0D-4446-979B-ABD2442F6CA1}" destId="{7702E010-2E23-4E70-9BB8-3ABA9C7CD083}" srcOrd="4" destOrd="0" parTransId="{D1B4FF06-BEBF-41FA-89B8-C0D44528DE79}" sibTransId="{508C44DD-0984-4ABE-A62D-7AD9385F634D}"/>
    <dgm:cxn modelId="{255D084F-BF6B-462B-9F39-CBA9DF0EF34A}" type="presOf" srcId="{2DA732CF-0475-4B92-8FA1-E5543270E4DF}" destId="{F08AFB77-F15E-4918-8AB7-81728CB230E6}" srcOrd="0" destOrd="0" presId="urn:microsoft.com/office/officeart/2005/8/layout/vList2"/>
    <dgm:cxn modelId="{2DB5D794-0AAD-4E40-A9EA-020698208CAA}" type="presOf" srcId="{552E1460-90A0-4927-948A-FDE1A18EF7C5}" destId="{3CBCFAFF-62D5-4192-9229-2ADA9CC49147}" srcOrd="0" destOrd="0" presId="urn:microsoft.com/office/officeart/2005/8/layout/vList2"/>
    <dgm:cxn modelId="{5578CCBE-B9A8-40AF-8BAF-C34A94DCE4DA}" type="presOf" srcId="{E581731C-B4EA-445F-B849-19832CFF8EC6}" destId="{B467D28B-F9EE-43C1-845D-B6855FB69698}" srcOrd="0" destOrd="0" presId="urn:microsoft.com/office/officeart/2005/8/layout/vList2"/>
    <dgm:cxn modelId="{EA75EBC4-0753-4AFE-9816-56DFCABF6EBC}" srcId="{BD42208A-0B0D-4446-979B-ABD2442F6CA1}" destId="{B45F92BE-1CFA-401D-95D5-871F4D802B8D}" srcOrd="7" destOrd="0" parTransId="{0CFDE087-A736-4E87-801A-FDC3715F5A73}" sibTransId="{42BC9E34-ED1C-4294-BADA-52F9072FE75C}"/>
    <dgm:cxn modelId="{F0E903C9-1B64-4F18-9A91-2D9810F40EAA}" type="presOf" srcId="{55D161DF-30C2-49B1-BCBA-56A0DC3D6E05}" destId="{8A4A00B4-24E4-4AF1-8A54-7880782F4882}" srcOrd="0" destOrd="0" presId="urn:microsoft.com/office/officeart/2005/8/layout/vList2"/>
    <dgm:cxn modelId="{9E82BCE4-6891-4840-B35B-6EF9C74002CE}" type="presOf" srcId="{B45F92BE-1CFA-401D-95D5-871F4D802B8D}" destId="{A65D1AB8-1B4C-4A0D-9637-579DB9AB6343}" srcOrd="0" destOrd="0" presId="urn:microsoft.com/office/officeart/2005/8/layout/vList2"/>
    <dgm:cxn modelId="{DE0C44F1-3C30-4823-93DC-4BC801B890AC}" srcId="{BD42208A-0B0D-4446-979B-ABD2442F6CA1}" destId="{552E1460-90A0-4927-948A-FDE1A18EF7C5}" srcOrd="5" destOrd="0" parTransId="{37877794-1C02-4910-A81B-8F27C7BF9CA1}" sibTransId="{4A123235-A684-4466-9A38-0B30CD4CD422}"/>
    <dgm:cxn modelId="{5B15DCF1-D9C9-4828-9A23-1D3F1627544E}" type="presOf" srcId="{12E2C311-04CE-4905-BE25-6EC86A359A57}" destId="{DB1845C2-C20E-4593-ABE1-8530FB77870D}" srcOrd="0" destOrd="0" presId="urn:microsoft.com/office/officeart/2005/8/layout/vList2"/>
    <dgm:cxn modelId="{269D45F3-E2CE-4BAB-B726-B54C4AE42750}" srcId="{BD42208A-0B0D-4446-979B-ABD2442F6CA1}" destId="{12E2C311-04CE-4905-BE25-6EC86A359A57}" srcOrd="1" destOrd="0" parTransId="{6067F60F-7AEB-4BBC-B197-3083E1246C34}" sibTransId="{87F27284-C198-4AE7-9FC6-751C020CECAB}"/>
    <dgm:cxn modelId="{3773A5F5-5D13-4817-B658-5755F1F38E4B}" type="presOf" srcId="{BD42208A-0B0D-4446-979B-ABD2442F6CA1}" destId="{DFA44A08-0EAF-413D-809E-059A955D064E}" srcOrd="0" destOrd="0" presId="urn:microsoft.com/office/officeart/2005/8/layout/vList2"/>
    <dgm:cxn modelId="{D6A1ABF5-4D14-4B6B-BAEE-5E544555F6C9}" srcId="{BD42208A-0B0D-4446-979B-ABD2442F6CA1}" destId="{F6788B2E-3B66-4B05-A54D-1F3C92463061}" srcOrd="3" destOrd="0" parTransId="{2713FDD5-8AB4-440E-ADB8-399DBC49C08E}" sibTransId="{10A22376-8006-4DC8-ABC4-FB671DD72258}"/>
    <dgm:cxn modelId="{A7F3F31A-A6D2-4D45-97E2-1A8A063862C2}" type="presParOf" srcId="{DFA44A08-0EAF-413D-809E-059A955D064E}" destId="{B467D28B-F9EE-43C1-845D-B6855FB69698}" srcOrd="0" destOrd="0" presId="urn:microsoft.com/office/officeart/2005/8/layout/vList2"/>
    <dgm:cxn modelId="{9BD99A1B-9342-4683-8395-E8AAB32D8686}" type="presParOf" srcId="{DFA44A08-0EAF-413D-809E-059A955D064E}" destId="{CCC65030-8102-4A2F-968D-2BAD8B0A8AE7}" srcOrd="1" destOrd="0" presId="urn:microsoft.com/office/officeart/2005/8/layout/vList2"/>
    <dgm:cxn modelId="{22C9E7EB-52FA-4A2A-B409-EE817BFC3F7F}" type="presParOf" srcId="{DFA44A08-0EAF-413D-809E-059A955D064E}" destId="{DB1845C2-C20E-4593-ABE1-8530FB77870D}" srcOrd="2" destOrd="0" presId="urn:microsoft.com/office/officeart/2005/8/layout/vList2"/>
    <dgm:cxn modelId="{0188FA58-8923-437A-A1B2-A8581E2F0166}" type="presParOf" srcId="{DFA44A08-0EAF-413D-809E-059A955D064E}" destId="{C8FCE9E4-AAC8-4A3E-92D2-306DAEE45B5F}" srcOrd="3" destOrd="0" presId="urn:microsoft.com/office/officeart/2005/8/layout/vList2"/>
    <dgm:cxn modelId="{661C641A-7DFC-4D17-92A2-AEFE65A7E9C7}" type="presParOf" srcId="{DFA44A08-0EAF-413D-809E-059A955D064E}" destId="{F08AFB77-F15E-4918-8AB7-81728CB230E6}" srcOrd="4" destOrd="0" presId="urn:microsoft.com/office/officeart/2005/8/layout/vList2"/>
    <dgm:cxn modelId="{9F8B3BBA-AFB4-44DF-A330-D01BC73825E8}" type="presParOf" srcId="{DFA44A08-0EAF-413D-809E-059A955D064E}" destId="{61B51150-B32A-444E-BF21-BB9ADD7306D8}" srcOrd="5" destOrd="0" presId="urn:microsoft.com/office/officeart/2005/8/layout/vList2"/>
    <dgm:cxn modelId="{864A3DCD-AC57-4C1F-A84F-A40B1B8ABBF5}" type="presParOf" srcId="{DFA44A08-0EAF-413D-809E-059A955D064E}" destId="{28DC6D32-802C-46B4-A7BB-0803C596491B}" srcOrd="6" destOrd="0" presId="urn:microsoft.com/office/officeart/2005/8/layout/vList2"/>
    <dgm:cxn modelId="{C306F614-ABEB-4828-8B5A-60D6CE2733A6}" type="presParOf" srcId="{DFA44A08-0EAF-413D-809E-059A955D064E}" destId="{5B0C6181-541E-43B1-B2DE-494ECA423B6B}" srcOrd="7" destOrd="0" presId="urn:microsoft.com/office/officeart/2005/8/layout/vList2"/>
    <dgm:cxn modelId="{28943EF1-6B77-4507-8905-037941E0709E}" type="presParOf" srcId="{DFA44A08-0EAF-413D-809E-059A955D064E}" destId="{11BC25B1-BEB0-4934-A21E-B481E0FD762B}" srcOrd="8" destOrd="0" presId="urn:microsoft.com/office/officeart/2005/8/layout/vList2"/>
    <dgm:cxn modelId="{6AE8D513-CF2A-4714-8843-4D746C9B6307}" type="presParOf" srcId="{DFA44A08-0EAF-413D-809E-059A955D064E}" destId="{9AB93C48-EA94-42B8-962D-87804518E57F}" srcOrd="9" destOrd="0" presId="urn:microsoft.com/office/officeart/2005/8/layout/vList2"/>
    <dgm:cxn modelId="{01CFBEA7-FA28-4C98-8C40-416B74613D38}" type="presParOf" srcId="{DFA44A08-0EAF-413D-809E-059A955D064E}" destId="{3CBCFAFF-62D5-4192-9229-2ADA9CC49147}" srcOrd="10" destOrd="0" presId="urn:microsoft.com/office/officeart/2005/8/layout/vList2"/>
    <dgm:cxn modelId="{876A0D2E-846E-47CF-A475-F9292805AC91}" type="presParOf" srcId="{DFA44A08-0EAF-413D-809E-059A955D064E}" destId="{4EE2D263-D73A-488D-A956-1816A921120A}" srcOrd="11" destOrd="0" presId="urn:microsoft.com/office/officeart/2005/8/layout/vList2"/>
    <dgm:cxn modelId="{7BF3B77E-3CDE-4EBF-9312-889A6386A423}" type="presParOf" srcId="{DFA44A08-0EAF-413D-809E-059A955D064E}" destId="{8A4A00B4-24E4-4AF1-8A54-7880782F4882}" srcOrd="12" destOrd="0" presId="urn:microsoft.com/office/officeart/2005/8/layout/vList2"/>
    <dgm:cxn modelId="{C63EEB02-C80D-44F9-88B6-57B0A44362D3}" type="presParOf" srcId="{DFA44A08-0EAF-413D-809E-059A955D064E}" destId="{BB35FBB1-CA0D-4F29-B900-41BF5CA29C27}" srcOrd="13" destOrd="0" presId="urn:microsoft.com/office/officeart/2005/8/layout/vList2"/>
    <dgm:cxn modelId="{10A128CB-CA6C-43B0-A49E-3FF7FBAC4AC1}" type="presParOf" srcId="{DFA44A08-0EAF-413D-809E-059A955D064E}" destId="{A65D1AB8-1B4C-4A0D-9637-579DB9AB6343}"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0B815A-37B9-4AB4-975D-D22FC34C3AE6}">
      <dsp:nvSpPr>
        <dsp:cNvPr id="0" name=""/>
        <dsp:cNvSpPr/>
      </dsp:nvSpPr>
      <dsp:spPr>
        <a:xfrm>
          <a:off x="0" y="470"/>
          <a:ext cx="6263640" cy="64749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720F02-C11F-4771-8ABB-FE830BC0CFDB}">
      <dsp:nvSpPr>
        <dsp:cNvPr id="0" name=""/>
        <dsp:cNvSpPr/>
      </dsp:nvSpPr>
      <dsp:spPr>
        <a:xfrm>
          <a:off x="195868" y="146157"/>
          <a:ext cx="356124" cy="3561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80F929C-9962-4B62-94FB-B6D22B9699B4}">
      <dsp:nvSpPr>
        <dsp:cNvPr id="0" name=""/>
        <dsp:cNvSpPr/>
      </dsp:nvSpPr>
      <dsp:spPr>
        <a:xfrm>
          <a:off x="747862" y="470"/>
          <a:ext cx="551577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90000"/>
            </a:lnSpc>
            <a:spcBef>
              <a:spcPct val="0"/>
            </a:spcBef>
            <a:spcAft>
              <a:spcPct val="35000"/>
            </a:spcAft>
            <a:buNone/>
          </a:pPr>
          <a:r>
            <a:rPr lang="en-GB" sz="1600" kern="1200"/>
            <a:t>What is Safety and Stability</a:t>
          </a:r>
          <a:endParaRPr lang="en-US" sz="1600" kern="1200"/>
        </a:p>
      </dsp:txBody>
      <dsp:txXfrm>
        <a:off x="747862" y="470"/>
        <a:ext cx="5515777" cy="647499"/>
      </dsp:txXfrm>
    </dsp:sp>
    <dsp:sp modelId="{37E4C207-A03E-42CD-8275-0920218A711F}">
      <dsp:nvSpPr>
        <dsp:cNvPr id="0" name=""/>
        <dsp:cNvSpPr/>
      </dsp:nvSpPr>
      <dsp:spPr>
        <a:xfrm>
          <a:off x="0" y="809844"/>
          <a:ext cx="6263640" cy="64749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83D834-F40A-4E17-8B71-391A43553DF3}">
      <dsp:nvSpPr>
        <dsp:cNvPr id="0" name=""/>
        <dsp:cNvSpPr/>
      </dsp:nvSpPr>
      <dsp:spPr>
        <a:xfrm>
          <a:off x="195868" y="955532"/>
          <a:ext cx="356124" cy="3561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9D6600A-6FDE-419F-A80A-14B8F18DBEA4}">
      <dsp:nvSpPr>
        <dsp:cNvPr id="0" name=""/>
        <dsp:cNvSpPr/>
      </dsp:nvSpPr>
      <dsp:spPr>
        <a:xfrm>
          <a:off x="747862" y="809844"/>
          <a:ext cx="551577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90000"/>
            </a:lnSpc>
            <a:spcBef>
              <a:spcPct val="0"/>
            </a:spcBef>
            <a:spcAft>
              <a:spcPct val="35000"/>
            </a:spcAft>
            <a:buNone/>
          </a:pPr>
          <a:r>
            <a:rPr lang="en-GB" sz="1600" kern="1200"/>
            <a:t>Group game/ icebreaker</a:t>
          </a:r>
          <a:endParaRPr lang="en-US" sz="1600" kern="1200"/>
        </a:p>
      </dsp:txBody>
      <dsp:txXfrm>
        <a:off x="747862" y="809844"/>
        <a:ext cx="5515777" cy="647499"/>
      </dsp:txXfrm>
    </dsp:sp>
    <dsp:sp modelId="{FCFCC698-FF5B-488B-BACE-B48DB85F9208}">
      <dsp:nvSpPr>
        <dsp:cNvPr id="0" name=""/>
        <dsp:cNvSpPr/>
      </dsp:nvSpPr>
      <dsp:spPr>
        <a:xfrm>
          <a:off x="0" y="1619219"/>
          <a:ext cx="6263640" cy="64749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4D116E-85CD-4435-A617-32DE05DD325E}">
      <dsp:nvSpPr>
        <dsp:cNvPr id="0" name=""/>
        <dsp:cNvSpPr/>
      </dsp:nvSpPr>
      <dsp:spPr>
        <a:xfrm>
          <a:off x="195868" y="1764906"/>
          <a:ext cx="356124" cy="3561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1665AB-065B-46C9-9AE7-233C63088ACE}">
      <dsp:nvSpPr>
        <dsp:cNvPr id="0" name=""/>
        <dsp:cNvSpPr/>
      </dsp:nvSpPr>
      <dsp:spPr>
        <a:xfrm>
          <a:off x="747862" y="1619219"/>
          <a:ext cx="551577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90000"/>
            </a:lnSpc>
            <a:spcBef>
              <a:spcPct val="0"/>
            </a:spcBef>
            <a:spcAft>
              <a:spcPct val="35000"/>
            </a:spcAft>
            <a:buNone/>
          </a:pPr>
          <a:r>
            <a:rPr lang="en-GB" sz="1600" kern="1200"/>
            <a:t>Contract </a:t>
          </a:r>
          <a:endParaRPr lang="en-US" sz="1600" kern="1200"/>
        </a:p>
      </dsp:txBody>
      <dsp:txXfrm>
        <a:off x="747862" y="1619219"/>
        <a:ext cx="5515777" cy="647499"/>
      </dsp:txXfrm>
    </dsp:sp>
    <dsp:sp modelId="{594BFF2B-24CC-4742-92B6-AB8973756B05}">
      <dsp:nvSpPr>
        <dsp:cNvPr id="0" name=""/>
        <dsp:cNvSpPr/>
      </dsp:nvSpPr>
      <dsp:spPr>
        <a:xfrm>
          <a:off x="0" y="2428594"/>
          <a:ext cx="6263640" cy="64749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463F04-973A-4FA5-8BD5-0B6104D41A14}">
      <dsp:nvSpPr>
        <dsp:cNvPr id="0" name=""/>
        <dsp:cNvSpPr/>
      </dsp:nvSpPr>
      <dsp:spPr>
        <a:xfrm>
          <a:off x="195868" y="2574281"/>
          <a:ext cx="356124" cy="35612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AEF03F-2789-44FE-8CF6-86484CDC31E8}">
      <dsp:nvSpPr>
        <dsp:cNvPr id="0" name=""/>
        <dsp:cNvSpPr/>
      </dsp:nvSpPr>
      <dsp:spPr>
        <a:xfrm>
          <a:off x="747862" y="2428594"/>
          <a:ext cx="551577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90000"/>
            </a:lnSpc>
            <a:spcBef>
              <a:spcPct val="0"/>
            </a:spcBef>
            <a:spcAft>
              <a:spcPct val="35000"/>
            </a:spcAft>
            <a:buNone/>
          </a:pPr>
          <a:r>
            <a:rPr lang="en-GB" sz="1600" kern="1200"/>
            <a:t>Hopes and fears for the programme</a:t>
          </a:r>
          <a:endParaRPr lang="en-US" sz="1600" kern="1200"/>
        </a:p>
      </dsp:txBody>
      <dsp:txXfrm>
        <a:off x="747862" y="2428594"/>
        <a:ext cx="5515777" cy="647499"/>
      </dsp:txXfrm>
    </dsp:sp>
    <dsp:sp modelId="{3511A6B6-642B-4203-8DF2-31573F77BCF2}">
      <dsp:nvSpPr>
        <dsp:cNvPr id="0" name=""/>
        <dsp:cNvSpPr/>
      </dsp:nvSpPr>
      <dsp:spPr>
        <a:xfrm>
          <a:off x="0" y="3237968"/>
          <a:ext cx="6263640" cy="64749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3C4099-6E57-4D32-B1AB-41491BDF7F81}">
      <dsp:nvSpPr>
        <dsp:cNvPr id="0" name=""/>
        <dsp:cNvSpPr/>
      </dsp:nvSpPr>
      <dsp:spPr>
        <a:xfrm>
          <a:off x="195868" y="3383656"/>
          <a:ext cx="356124" cy="35612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A333AD-AE1C-4969-AE26-F32B56BDF01A}">
      <dsp:nvSpPr>
        <dsp:cNvPr id="0" name=""/>
        <dsp:cNvSpPr/>
      </dsp:nvSpPr>
      <dsp:spPr>
        <a:xfrm>
          <a:off x="747862" y="3237968"/>
          <a:ext cx="551577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90000"/>
            </a:lnSpc>
            <a:spcBef>
              <a:spcPct val="0"/>
            </a:spcBef>
            <a:spcAft>
              <a:spcPct val="35000"/>
            </a:spcAft>
            <a:buNone/>
          </a:pPr>
          <a:r>
            <a:rPr lang="en-GB" sz="1600" kern="1200"/>
            <a:t>What influences our Safety and Stability? </a:t>
          </a:r>
          <a:endParaRPr lang="en-US" sz="1600" kern="1200"/>
        </a:p>
      </dsp:txBody>
      <dsp:txXfrm>
        <a:off x="747862" y="3237968"/>
        <a:ext cx="5515777" cy="647499"/>
      </dsp:txXfrm>
    </dsp:sp>
    <dsp:sp modelId="{9CA529E8-7058-48B0-A7E3-7E49B0CAF50C}">
      <dsp:nvSpPr>
        <dsp:cNvPr id="0" name=""/>
        <dsp:cNvSpPr/>
      </dsp:nvSpPr>
      <dsp:spPr>
        <a:xfrm>
          <a:off x="0" y="4047343"/>
          <a:ext cx="6263640" cy="64749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66CEB3-32EA-43B0-B89C-124D854EFC5E}">
      <dsp:nvSpPr>
        <dsp:cNvPr id="0" name=""/>
        <dsp:cNvSpPr/>
      </dsp:nvSpPr>
      <dsp:spPr>
        <a:xfrm>
          <a:off x="195868" y="4193030"/>
          <a:ext cx="356124" cy="35612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4024EC8-92CC-479D-9C3C-98EE997E7F74}">
      <dsp:nvSpPr>
        <dsp:cNvPr id="0" name=""/>
        <dsp:cNvSpPr/>
      </dsp:nvSpPr>
      <dsp:spPr>
        <a:xfrm>
          <a:off x="747862" y="4047343"/>
          <a:ext cx="551577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90000"/>
            </a:lnSpc>
            <a:spcBef>
              <a:spcPct val="0"/>
            </a:spcBef>
            <a:spcAft>
              <a:spcPct val="35000"/>
            </a:spcAft>
            <a:buNone/>
          </a:pPr>
          <a:r>
            <a:rPr lang="en-GB" sz="1600" kern="1200"/>
            <a:t>Quiz!</a:t>
          </a:r>
          <a:endParaRPr lang="en-US" sz="1600" kern="1200"/>
        </a:p>
      </dsp:txBody>
      <dsp:txXfrm>
        <a:off x="747862" y="4047343"/>
        <a:ext cx="5515777" cy="647499"/>
      </dsp:txXfrm>
    </dsp:sp>
    <dsp:sp modelId="{CA1DF678-9D68-42F6-A280-3D02A345E4DD}">
      <dsp:nvSpPr>
        <dsp:cNvPr id="0" name=""/>
        <dsp:cNvSpPr/>
      </dsp:nvSpPr>
      <dsp:spPr>
        <a:xfrm>
          <a:off x="0" y="4856717"/>
          <a:ext cx="6263640" cy="64749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5CFD39-DD3B-4388-A939-3B939929C2B8}">
      <dsp:nvSpPr>
        <dsp:cNvPr id="0" name=""/>
        <dsp:cNvSpPr/>
      </dsp:nvSpPr>
      <dsp:spPr>
        <a:xfrm>
          <a:off x="195868" y="5002405"/>
          <a:ext cx="356124" cy="356124"/>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45745B-6EA7-40EC-835D-D65E6CC3D7A7}">
      <dsp:nvSpPr>
        <dsp:cNvPr id="0" name=""/>
        <dsp:cNvSpPr/>
      </dsp:nvSpPr>
      <dsp:spPr>
        <a:xfrm>
          <a:off x="747862" y="4856717"/>
          <a:ext cx="551577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90000"/>
            </a:lnSpc>
            <a:spcBef>
              <a:spcPct val="0"/>
            </a:spcBef>
            <a:spcAft>
              <a:spcPct val="35000"/>
            </a:spcAft>
            <a:buNone/>
          </a:pPr>
          <a:r>
            <a:rPr lang="en-GB" sz="1600" kern="1200"/>
            <a:t>Check Out</a:t>
          </a:r>
          <a:endParaRPr lang="en-US" sz="1600" kern="1200"/>
        </a:p>
      </dsp:txBody>
      <dsp:txXfrm>
        <a:off x="747862" y="4856717"/>
        <a:ext cx="5515777" cy="64749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0B815A-37B9-4AB4-975D-D22FC34C3AE6}">
      <dsp:nvSpPr>
        <dsp:cNvPr id="0" name=""/>
        <dsp:cNvSpPr/>
      </dsp:nvSpPr>
      <dsp:spPr>
        <a:xfrm>
          <a:off x="0" y="470"/>
          <a:ext cx="6263640" cy="64749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720F02-C11F-4771-8ABB-FE830BC0CFDB}">
      <dsp:nvSpPr>
        <dsp:cNvPr id="0" name=""/>
        <dsp:cNvSpPr/>
      </dsp:nvSpPr>
      <dsp:spPr>
        <a:xfrm>
          <a:off x="195868" y="146157"/>
          <a:ext cx="356124" cy="3561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80F929C-9962-4B62-94FB-B6D22B9699B4}">
      <dsp:nvSpPr>
        <dsp:cNvPr id="0" name=""/>
        <dsp:cNvSpPr/>
      </dsp:nvSpPr>
      <dsp:spPr>
        <a:xfrm>
          <a:off x="747862" y="470"/>
          <a:ext cx="551577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90000"/>
            </a:lnSpc>
            <a:spcBef>
              <a:spcPct val="0"/>
            </a:spcBef>
            <a:spcAft>
              <a:spcPct val="35000"/>
            </a:spcAft>
            <a:buNone/>
          </a:pPr>
          <a:r>
            <a:rPr lang="en-US" sz="1600" kern="1200"/>
            <a:t>Check In</a:t>
          </a:r>
        </a:p>
      </dsp:txBody>
      <dsp:txXfrm>
        <a:off x="747862" y="470"/>
        <a:ext cx="5515777" cy="647499"/>
      </dsp:txXfrm>
    </dsp:sp>
    <dsp:sp modelId="{37E4C207-A03E-42CD-8275-0920218A711F}">
      <dsp:nvSpPr>
        <dsp:cNvPr id="0" name=""/>
        <dsp:cNvSpPr/>
      </dsp:nvSpPr>
      <dsp:spPr>
        <a:xfrm>
          <a:off x="0" y="809844"/>
          <a:ext cx="6263640" cy="64749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83D834-F40A-4E17-8B71-391A43553DF3}">
      <dsp:nvSpPr>
        <dsp:cNvPr id="0" name=""/>
        <dsp:cNvSpPr/>
      </dsp:nvSpPr>
      <dsp:spPr>
        <a:xfrm>
          <a:off x="195868" y="955532"/>
          <a:ext cx="356124" cy="3561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9D6600A-6FDE-419F-A80A-14B8F18DBEA4}">
      <dsp:nvSpPr>
        <dsp:cNvPr id="0" name=""/>
        <dsp:cNvSpPr/>
      </dsp:nvSpPr>
      <dsp:spPr>
        <a:xfrm>
          <a:off x="747862" y="809844"/>
          <a:ext cx="551577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90000"/>
            </a:lnSpc>
            <a:spcBef>
              <a:spcPct val="0"/>
            </a:spcBef>
            <a:spcAft>
              <a:spcPct val="35000"/>
            </a:spcAft>
            <a:buNone/>
          </a:pPr>
          <a:r>
            <a:rPr lang="en-GB" sz="1600" kern="1200"/>
            <a:t>Group game/ icebreaker</a:t>
          </a:r>
          <a:endParaRPr lang="en-US" sz="1600" kern="1200"/>
        </a:p>
      </dsp:txBody>
      <dsp:txXfrm>
        <a:off x="747862" y="809844"/>
        <a:ext cx="5515777" cy="647499"/>
      </dsp:txXfrm>
    </dsp:sp>
    <dsp:sp modelId="{FCFCC698-FF5B-488B-BACE-B48DB85F9208}">
      <dsp:nvSpPr>
        <dsp:cNvPr id="0" name=""/>
        <dsp:cNvSpPr/>
      </dsp:nvSpPr>
      <dsp:spPr>
        <a:xfrm>
          <a:off x="0" y="1619219"/>
          <a:ext cx="6263640" cy="64749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4D116E-85CD-4435-A617-32DE05DD325E}">
      <dsp:nvSpPr>
        <dsp:cNvPr id="0" name=""/>
        <dsp:cNvSpPr/>
      </dsp:nvSpPr>
      <dsp:spPr>
        <a:xfrm>
          <a:off x="195868" y="1764906"/>
          <a:ext cx="356124" cy="3561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1665AB-065B-46C9-9AE7-233C63088ACE}">
      <dsp:nvSpPr>
        <dsp:cNvPr id="0" name=""/>
        <dsp:cNvSpPr/>
      </dsp:nvSpPr>
      <dsp:spPr>
        <a:xfrm>
          <a:off x="747862" y="1619219"/>
          <a:ext cx="551577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90000"/>
            </a:lnSpc>
            <a:spcBef>
              <a:spcPct val="0"/>
            </a:spcBef>
            <a:spcAft>
              <a:spcPct val="35000"/>
            </a:spcAft>
            <a:buNone/>
          </a:pPr>
          <a:r>
            <a:rPr lang="en-GB" sz="1600" kern="1200"/>
            <a:t>Our Values </a:t>
          </a:r>
          <a:endParaRPr lang="en-US" sz="1600" kern="1200"/>
        </a:p>
      </dsp:txBody>
      <dsp:txXfrm>
        <a:off x="747862" y="1619219"/>
        <a:ext cx="5515777" cy="647499"/>
      </dsp:txXfrm>
    </dsp:sp>
    <dsp:sp modelId="{594BFF2B-24CC-4742-92B6-AB8973756B05}">
      <dsp:nvSpPr>
        <dsp:cNvPr id="0" name=""/>
        <dsp:cNvSpPr/>
      </dsp:nvSpPr>
      <dsp:spPr>
        <a:xfrm>
          <a:off x="0" y="2428594"/>
          <a:ext cx="6263640" cy="64749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463F04-973A-4FA5-8BD5-0B6104D41A14}">
      <dsp:nvSpPr>
        <dsp:cNvPr id="0" name=""/>
        <dsp:cNvSpPr/>
      </dsp:nvSpPr>
      <dsp:spPr>
        <a:xfrm>
          <a:off x="195868" y="2574281"/>
          <a:ext cx="356124" cy="35612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AEF03F-2789-44FE-8CF6-86484CDC31E8}">
      <dsp:nvSpPr>
        <dsp:cNvPr id="0" name=""/>
        <dsp:cNvSpPr/>
      </dsp:nvSpPr>
      <dsp:spPr>
        <a:xfrm>
          <a:off x="747862" y="2428594"/>
          <a:ext cx="551577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90000"/>
            </a:lnSpc>
            <a:spcBef>
              <a:spcPct val="0"/>
            </a:spcBef>
            <a:spcAft>
              <a:spcPct val="35000"/>
            </a:spcAft>
            <a:buNone/>
          </a:pPr>
          <a:r>
            <a:rPr lang="en-US" sz="1600" kern="1200"/>
            <a:t>Choices &amp; Consequences – Drama activity</a:t>
          </a:r>
        </a:p>
      </dsp:txBody>
      <dsp:txXfrm>
        <a:off x="747862" y="2428594"/>
        <a:ext cx="5515777" cy="647499"/>
      </dsp:txXfrm>
    </dsp:sp>
    <dsp:sp modelId="{3511A6B6-642B-4203-8DF2-31573F77BCF2}">
      <dsp:nvSpPr>
        <dsp:cNvPr id="0" name=""/>
        <dsp:cNvSpPr/>
      </dsp:nvSpPr>
      <dsp:spPr>
        <a:xfrm>
          <a:off x="0" y="3237968"/>
          <a:ext cx="6263640" cy="64749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3C4099-6E57-4D32-B1AB-41491BDF7F81}">
      <dsp:nvSpPr>
        <dsp:cNvPr id="0" name=""/>
        <dsp:cNvSpPr/>
      </dsp:nvSpPr>
      <dsp:spPr>
        <a:xfrm>
          <a:off x="149561" y="3383656"/>
          <a:ext cx="356124" cy="35612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A333AD-AE1C-4969-AE26-F32B56BDF01A}">
      <dsp:nvSpPr>
        <dsp:cNvPr id="0" name=""/>
        <dsp:cNvSpPr/>
      </dsp:nvSpPr>
      <dsp:spPr>
        <a:xfrm>
          <a:off x="747862" y="3237968"/>
          <a:ext cx="551577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90000"/>
            </a:lnSpc>
            <a:spcBef>
              <a:spcPct val="0"/>
            </a:spcBef>
            <a:spcAft>
              <a:spcPct val="35000"/>
            </a:spcAft>
            <a:buNone/>
          </a:pPr>
          <a:r>
            <a:rPr lang="en-GB" sz="1600" kern="1200"/>
            <a:t>Being confident in our choices </a:t>
          </a:r>
          <a:endParaRPr lang="en-US" sz="1600" kern="1200"/>
        </a:p>
      </dsp:txBody>
      <dsp:txXfrm>
        <a:off x="747862" y="3237968"/>
        <a:ext cx="5515777" cy="647499"/>
      </dsp:txXfrm>
    </dsp:sp>
    <dsp:sp modelId="{9CA529E8-7058-48B0-A7E3-7E49B0CAF50C}">
      <dsp:nvSpPr>
        <dsp:cNvPr id="0" name=""/>
        <dsp:cNvSpPr/>
      </dsp:nvSpPr>
      <dsp:spPr>
        <a:xfrm>
          <a:off x="0" y="4047343"/>
          <a:ext cx="6263640" cy="64749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66CEB3-32EA-43B0-B89C-124D854EFC5E}">
      <dsp:nvSpPr>
        <dsp:cNvPr id="0" name=""/>
        <dsp:cNvSpPr/>
      </dsp:nvSpPr>
      <dsp:spPr>
        <a:xfrm>
          <a:off x="195868" y="4193030"/>
          <a:ext cx="356124" cy="35612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4024EC8-92CC-479D-9C3C-98EE997E7F74}">
      <dsp:nvSpPr>
        <dsp:cNvPr id="0" name=""/>
        <dsp:cNvSpPr/>
      </dsp:nvSpPr>
      <dsp:spPr>
        <a:xfrm>
          <a:off x="747862" y="4047343"/>
          <a:ext cx="551577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90000"/>
            </a:lnSpc>
            <a:spcBef>
              <a:spcPct val="0"/>
            </a:spcBef>
            <a:spcAft>
              <a:spcPct val="35000"/>
            </a:spcAft>
            <a:buNone/>
          </a:pPr>
          <a:r>
            <a:rPr lang="en-US" sz="1600" kern="1200"/>
            <a:t>Managing Emotions</a:t>
          </a:r>
        </a:p>
      </dsp:txBody>
      <dsp:txXfrm>
        <a:off x="747862" y="4047343"/>
        <a:ext cx="5515777" cy="647499"/>
      </dsp:txXfrm>
    </dsp:sp>
    <dsp:sp modelId="{CA1DF678-9D68-42F6-A280-3D02A345E4DD}">
      <dsp:nvSpPr>
        <dsp:cNvPr id="0" name=""/>
        <dsp:cNvSpPr/>
      </dsp:nvSpPr>
      <dsp:spPr>
        <a:xfrm>
          <a:off x="0" y="4856717"/>
          <a:ext cx="6263640" cy="64749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5CFD39-DD3B-4388-A939-3B939929C2B8}">
      <dsp:nvSpPr>
        <dsp:cNvPr id="0" name=""/>
        <dsp:cNvSpPr/>
      </dsp:nvSpPr>
      <dsp:spPr>
        <a:xfrm>
          <a:off x="195868" y="5002405"/>
          <a:ext cx="356124" cy="356124"/>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45745B-6EA7-40EC-835D-D65E6CC3D7A7}">
      <dsp:nvSpPr>
        <dsp:cNvPr id="0" name=""/>
        <dsp:cNvSpPr/>
      </dsp:nvSpPr>
      <dsp:spPr>
        <a:xfrm>
          <a:off x="747862" y="4856717"/>
          <a:ext cx="551577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90000"/>
            </a:lnSpc>
            <a:spcBef>
              <a:spcPct val="0"/>
            </a:spcBef>
            <a:spcAft>
              <a:spcPct val="35000"/>
            </a:spcAft>
            <a:buNone/>
          </a:pPr>
          <a:r>
            <a:rPr lang="en-GB" sz="1600" kern="1200"/>
            <a:t>Check Out</a:t>
          </a:r>
          <a:endParaRPr lang="en-US" sz="1600" kern="1200"/>
        </a:p>
      </dsp:txBody>
      <dsp:txXfrm>
        <a:off x="747862" y="4856717"/>
        <a:ext cx="5515777" cy="64749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BA558F-C28C-4D1C-9056-36067FC1F557}">
      <dsp:nvSpPr>
        <dsp:cNvPr id="0" name=""/>
        <dsp:cNvSpPr/>
      </dsp:nvSpPr>
      <dsp:spPr>
        <a:xfrm>
          <a:off x="8930" y="611639"/>
          <a:ext cx="3534264" cy="1060279"/>
        </a:xfrm>
        <a:prstGeom prst="chevron">
          <a:avLst>
            <a:gd name="adj" fmla="val 3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0915" tIns="130915" rIns="130915" bIns="130915" numCol="1" spcCol="1270" anchor="ctr" anchorCtr="0">
          <a:noAutofit/>
        </a:bodyPr>
        <a:lstStyle/>
        <a:p>
          <a:pPr marL="0" lvl="0" indent="0" algn="ctr" defTabSz="1244600">
            <a:lnSpc>
              <a:spcPct val="90000"/>
            </a:lnSpc>
            <a:spcBef>
              <a:spcPct val="0"/>
            </a:spcBef>
            <a:spcAft>
              <a:spcPct val="35000"/>
            </a:spcAft>
            <a:buNone/>
          </a:pPr>
          <a:r>
            <a:rPr lang="en-US" sz="2800" kern="1200"/>
            <a:t>Identify Emotion</a:t>
          </a:r>
        </a:p>
      </dsp:txBody>
      <dsp:txXfrm>
        <a:off x="327014" y="611639"/>
        <a:ext cx="2898096" cy="1060279"/>
      </dsp:txXfrm>
    </dsp:sp>
    <dsp:sp modelId="{78065C9B-49D2-438E-8A50-CEE8FECB6DAA}">
      <dsp:nvSpPr>
        <dsp:cNvPr id="0" name=""/>
        <dsp:cNvSpPr/>
      </dsp:nvSpPr>
      <dsp:spPr>
        <a:xfrm>
          <a:off x="8930" y="1671918"/>
          <a:ext cx="3216180" cy="2067779"/>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150" tIns="254150" rIns="254150" bIns="508299" numCol="1" spcCol="1270" anchor="t" anchorCtr="0">
          <a:noAutofit/>
        </a:bodyPr>
        <a:lstStyle/>
        <a:p>
          <a:pPr marL="0" lvl="0" indent="0" algn="l" defTabSz="889000">
            <a:lnSpc>
              <a:spcPct val="90000"/>
            </a:lnSpc>
            <a:spcBef>
              <a:spcPct val="0"/>
            </a:spcBef>
            <a:spcAft>
              <a:spcPct val="35000"/>
            </a:spcAft>
            <a:buNone/>
          </a:pPr>
          <a:endParaRPr lang="en-US" sz="2000" kern="1200"/>
        </a:p>
        <a:p>
          <a:pPr marL="171450" lvl="1" indent="-171450" algn="l" defTabSz="711200">
            <a:lnSpc>
              <a:spcPct val="90000"/>
            </a:lnSpc>
            <a:spcBef>
              <a:spcPct val="0"/>
            </a:spcBef>
            <a:spcAft>
              <a:spcPct val="15000"/>
            </a:spcAft>
            <a:buChar char="•"/>
          </a:pPr>
          <a:r>
            <a:rPr lang="en-US" sz="1600" kern="1200"/>
            <a:t>How do I feel? Where do I feel the emotion in my body? Label and accept the emotion.</a:t>
          </a:r>
        </a:p>
      </dsp:txBody>
      <dsp:txXfrm>
        <a:off x="8930" y="1671918"/>
        <a:ext cx="3216180" cy="2067779"/>
      </dsp:txXfrm>
    </dsp:sp>
    <dsp:sp modelId="{9901AB14-2803-40F7-BBD2-D0D6C68FE33F}">
      <dsp:nvSpPr>
        <dsp:cNvPr id="0" name=""/>
        <dsp:cNvSpPr/>
      </dsp:nvSpPr>
      <dsp:spPr>
        <a:xfrm>
          <a:off x="3490667" y="611639"/>
          <a:ext cx="3534264" cy="1060279"/>
        </a:xfrm>
        <a:prstGeom prst="chevron">
          <a:avLst>
            <a:gd name="adj" fmla="val 3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0915" tIns="130915" rIns="130915" bIns="130915" numCol="1" spcCol="1270" anchor="ctr" anchorCtr="0">
          <a:noAutofit/>
        </a:bodyPr>
        <a:lstStyle/>
        <a:p>
          <a:pPr marL="0" lvl="0" indent="0" algn="ctr" defTabSz="1244600">
            <a:lnSpc>
              <a:spcPct val="90000"/>
            </a:lnSpc>
            <a:spcBef>
              <a:spcPct val="0"/>
            </a:spcBef>
            <a:spcAft>
              <a:spcPct val="35000"/>
            </a:spcAft>
            <a:buNone/>
          </a:pPr>
          <a:r>
            <a:rPr lang="en-US" sz="2800" kern="1200"/>
            <a:t>Take Action</a:t>
          </a:r>
        </a:p>
      </dsp:txBody>
      <dsp:txXfrm>
        <a:off x="3808751" y="611639"/>
        <a:ext cx="2898096" cy="1060279"/>
      </dsp:txXfrm>
    </dsp:sp>
    <dsp:sp modelId="{EA3FEECD-F419-4C82-812C-1657A2795453}">
      <dsp:nvSpPr>
        <dsp:cNvPr id="0" name=""/>
        <dsp:cNvSpPr/>
      </dsp:nvSpPr>
      <dsp:spPr>
        <a:xfrm>
          <a:off x="3490667" y="1671918"/>
          <a:ext cx="3216180" cy="2067779"/>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150" tIns="254150" rIns="254150" bIns="508299" numCol="1" spcCol="1270" anchor="t" anchorCtr="0">
          <a:noAutofit/>
        </a:bodyPr>
        <a:lstStyle/>
        <a:p>
          <a:pPr marL="0" lvl="0" indent="0" algn="l" defTabSz="889000">
            <a:lnSpc>
              <a:spcPct val="90000"/>
            </a:lnSpc>
            <a:spcBef>
              <a:spcPct val="0"/>
            </a:spcBef>
            <a:spcAft>
              <a:spcPct val="35000"/>
            </a:spcAft>
            <a:buNone/>
          </a:pPr>
          <a:endParaRPr lang="en-US" sz="2000" kern="1200"/>
        </a:p>
        <a:p>
          <a:pPr marL="171450" lvl="1" indent="-171450" algn="l" defTabSz="711200">
            <a:lnSpc>
              <a:spcPct val="90000"/>
            </a:lnSpc>
            <a:spcBef>
              <a:spcPct val="0"/>
            </a:spcBef>
            <a:spcAft>
              <a:spcPct val="15000"/>
            </a:spcAft>
            <a:buChar char="•"/>
          </a:pPr>
          <a:r>
            <a:rPr lang="en-US" sz="1600" kern="1200"/>
            <a:t>Decide if you need to express your emotion. Think about how best to deal with this emotion.</a:t>
          </a:r>
        </a:p>
      </dsp:txBody>
      <dsp:txXfrm>
        <a:off x="3490667" y="1671918"/>
        <a:ext cx="3216180" cy="2067779"/>
      </dsp:txXfrm>
    </dsp:sp>
    <dsp:sp modelId="{EAF86D27-DA03-4823-8718-779DEB74EEC1}">
      <dsp:nvSpPr>
        <dsp:cNvPr id="0" name=""/>
        <dsp:cNvSpPr/>
      </dsp:nvSpPr>
      <dsp:spPr>
        <a:xfrm>
          <a:off x="6972405" y="611639"/>
          <a:ext cx="3534264" cy="1060279"/>
        </a:xfrm>
        <a:prstGeom prst="chevron">
          <a:avLst>
            <a:gd name="adj" fmla="val 3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0915" tIns="130915" rIns="130915" bIns="130915" numCol="1" spcCol="1270" anchor="ctr" anchorCtr="0">
          <a:noAutofit/>
        </a:bodyPr>
        <a:lstStyle/>
        <a:p>
          <a:pPr marL="0" lvl="0" indent="0" algn="ctr" defTabSz="1244600">
            <a:lnSpc>
              <a:spcPct val="90000"/>
            </a:lnSpc>
            <a:spcBef>
              <a:spcPct val="0"/>
            </a:spcBef>
            <a:spcAft>
              <a:spcPct val="35000"/>
            </a:spcAft>
            <a:buNone/>
          </a:pPr>
          <a:r>
            <a:rPr lang="en-US" sz="2800" kern="1200"/>
            <a:t>Get Help</a:t>
          </a:r>
        </a:p>
      </dsp:txBody>
      <dsp:txXfrm>
        <a:off x="7290489" y="611639"/>
        <a:ext cx="2898096" cy="1060279"/>
      </dsp:txXfrm>
    </dsp:sp>
    <dsp:sp modelId="{157C980F-7316-4A15-9424-D95CCE122D1A}">
      <dsp:nvSpPr>
        <dsp:cNvPr id="0" name=""/>
        <dsp:cNvSpPr/>
      </dsp:nvSpPr>
      <dsp:spPr>
        <a:xfrm>
          <a:off x="6972405" y="1671918"/>
          <a:ext cx="3216180" cy="2067779"/>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150" tIns="254150" rIns="254150" bIns="508299" numCol="1" spcCol="1270" anchor="t" anchorCtr="0">
          <a:noAutofit/>
        </a:bodyPr>
        <a:lstStyle/>
        <a:p>
          <a:pPr marL="0" lvl="0" indent="0" algn="l" defTabSz="889000">
            <a:lnSpc>
              <a:spcPct val="90000"/>
            </a:lnSpc>
            <a:spcBef>
              <a:spcPct val="0"/>
            </a:spcBef>
            <a:spcAft>
              <a:spcPct val="35000"/>
            </a:spcAft>
            <a:buNone/>
          </a:pPr>
          <a:endParaRPr lang="en-US" sz="2000" kern="1200"/>
        </a:p>
        <a:p>
          <a:pPr marL="171450" lvl="1" indent="-171450" algn="l" defTabSz="711200">
            <a:lnSpc>
              <a:spcPct val="90000"/>
            </a:lnSpc>
            <a:spcBef>
              <a:spcPct val="0"/>
            </a:spcBef>
            <a:spcAft>
              <a:spcPct val="15000"/>
            </a:spcAft>
            <a:buChar char="•"/>
          </a:pPr>
          <a:r>
            <a:rPr lang="en-US" sz="1600" kern="1200"/>
            <a:t>Seek support of a trusted adult or friend if you don’t feel like you can manage the emotion on your own.</a:t>
          </a:r>
        </a:p>
      </dsp:txBody>
      <dsp:txXfrm>
        <a:off x="6972405" y="1671918"/>
        <a:ext cx="3216180" cy="206777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B8940D-BFF7-45FC-8D48-1BE8AEC6E0C4}">
      <dsp:nvSpPr>
        <dsp:cNvPr id="0" name=""/>
        <dsp:cNvSpPr/>
      </dsp:nvSpPr>
      <dsp:spPr>
        <a:xfrm>
          <a:off x="0" y="664"/>
          <a:ext cx="59245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589CE8-5C7C-4A01-8A58-253EBE6DD0E2}">
      <dsp:nvSpPr>
        <dsp:cNvPr id="0" name=""/>
        <dsp:cNvSpPr/>
      </dsp:nvSpPr>
      <dsp:spPr>
        <a:xfrm>
          <a:off x="0" y="664"/>
          <a:ext cx="5924550" cy="777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GB" sz="3600" kern="1200"/>
            <a:t>Check in </a:t>
          </a:r>
          <a:endParaRPr lang="en-US" sz="3600" kern="1200"/>
        </a:p>
      </dsp:txBody>
      <dsp:txXfrm>
        <a:off x="0" y="664"/>
        <a:ext cx="5924550" cy="777730"/>
      </dsp:txXfrm>
    </dsp:sp>
    <dsp:sp modelId="{49E451BF-F007-468B-A84E-C7318DF37970}">
      <dsp:nvSpPr>
        <dsp:cNvPr id="0" name=""/>
        <dsp:cNvSpPr/>
      </dsp:nvSpPr>
      <dsp:spPr>
        <a:xfrm>
          <a:off x="0" y="778395"/>
          <a:ext cx="59245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154798-6611-4BFC-B7AA-84F5E8AFCD28}">
      <dsp:nvSpPr>
        <dsp:cNvPr id="0" name=""/>
        <dsp:cNvSpPr/>
      </dsp:nvSpPr>
      <dsp:spPr>
        <a:xfrm>
          <a:off x="0" y="778395"/>
          <a:ext cx="5924550" cy="777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Juggling life</a:t>
          </a:r>
        </a:p>
      </dsp:txBody>
      <dsp:txXfrm>
        <a:off x="0" y="778395"/>
        <a:ext cx="5924550" cy="777730"/>
      </dsp:txXfrm>
    </dsp:sp>
    <dsp:sp modelId="{8BE49B7C-14BF-4744-B7DF-D111AF55F146}">
      <dsp:nvSpPr>
        <dsp:cNvPr id="0" name=""/>
        <dsp:cNvSpPr/>
      </dsp:nvSpPr>
      <dsp:spPr>
        <a:xfrm>
          <a:off x="0" y="1556125"/>
          <a:ext cx="59245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E27855-AA43-46D7-ADD4-526EB4A0C73D}">
      <dsp:nvSpPr>
        <dsp:cNvPr id="0" name=""/>
        <dsp:cNvSpPr/>
      </dsp:nvSpPr>
      <dsp:spPr>
        <a:xfrm>
          <a:off x="0" y="1556125"/>
          <a:ext cx="5924550" cy="777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Managing emotions in context </a:t>
          </a:r>
        </a:p>
      </dsp:txBody>
      <dsp:txXfrm>
        <a:off x="0" y="1556125"/>
        <a:ext cx="5924550" cy="777730"/>
      </dsp:txXfrm>
    </dsp:sp>
    <dsp:sp modelId="{87AB7A04-8C5E-41C7-8BBE-71E3B0FB2265}">
      <dsp:nvSpPr>
        <dsp:cNvPr id="0" name=""/>
        <dsp:cNvSpPr/>
      </dsp:nvSpPr>
      <dsp:spPr>
        <a:xfrm>
          <a:off x="0" y="2333856"/>
          <a:ext cx="59245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E8484D-D1F5-422C-8AB8-AC77A0F95505}">
      <dsp:nvSpPr>
        <dsp:cNvPr id="0" name=""/>
        <dsp:cNvSpPr/>
      </dsp:nvSpPr>
      <dsp:spPr>
        <a:xfrm>
          <a:off x="0" y="2333856"/>
          <a:ext cx="5924550" cy="777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Resilience</a:t>
          </a:r>
        </a:p>
      </dsp:txBody>
      <dsp:txXfrm>
        <a:off x="0" y="2333856"/>
        <a:ext cx="5924550" cy="777730"/>
      </dsp:txXfrm>
    </dsp:sp>
    <dsp:sp modelId="{52D42E71-0257-4628-BC34-84B39C955B14}">
      <dsp:nvSpPr>
        <dsp:cNvPr id="0" name=""/>
        <dsp:cNvSpPr/>
      </dsp:nvSpPr>
      <dsp:spPr>
        <a:xfrm>
          <a:off x="0" y="3111586"/>
          <a:ext cx="59245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BE8B9D-F8B1-4FCE-BC00-A512EB2A5B96}">
      <dsp:nvSpPr>
        <dsp:cNvPr id="0" name=""/>
        <dsp:cNvSpPr/>
      </dsp:nvSpPr>
      <dsp:spPr>
        <a:xfrm>
          <a:off x="0" y="3111586"/>
          <a:ext cx="5924550" cy="777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GB" sz="3600" kern="1200"/>
            <a:t>Pledge</a:t>
          </a:r>
          <a:endParaRPr lang="en-US" sz="3600" kern="1200"/>
        </a:p>
      </dsp:txBody>
      <dsp:txXfrm>
        <a:off x="0" y="3111586"/>
        <a:ext cx="5924550" cy="777730"/>
      </dsp:txXfrm>
    </dsp:sp>
    <dsp:sp modelId="{2542CDAF-E8DC-43D1-AB99-B50FEDD83C47}">
      <dsp:nvSpPr>
        <dsp:cNvPr id="0" name=""/>
        <dsp:cNvSpPr/>
      </dsp:nvSpPr>
      <dsp:spPr>
        <a:xfrm>
          <a:off x="0" y="3889317"/>
          <a:ext cx="59245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36C0E2-2FA5-40FE-9DC5-7DB84E3AC028}">
      <dsp:nvSpPr>
        <dsp:cNvPr id="0" name=""/>
        <dsp:cNvSpPr/>
      </dsp:nvSpPr>
      <dsp:spPr>
        <a:xfrm>
          <a:off x="0" y="3889317"/>
          <a:ext cx="5924550" cy="777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GB" sz="3600" kern="1200"/>
            <a:t>Jar of Importance</a:t>
          </a:r>
          <a:endParaRPr lang="en-US" sz="3600" kern="1200"/>
        </a:p>
      </dsp:txBody>
      <dsp:txXfrm>
        <a:off x="0" y="3889317"/>
        <a:ext cx="5924550" cy="777730"/>
      </dsp:txXfrm>
    </dsp:sp>
    <dsp:sp modelId="{800CC910-3101-44A7-B45A-A37C7CD92202}">
      <dsp:nvSpPr>
        <dsp:cNvPr id="0" name=""/>
        <dsp:cNvSpPr/>
      </dsp:nvSpPr>
      <dsp:spPr>
        <a:xfrm>
          <a:off x="0" y="4667047"/>
          <a:ext cx="59245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5FC927-86C7-4AE0-9CBC-4DA673B1F5CB}">
      <dsp:nvSpPr>
        <dsp:cNvPr id="0" name=""/>
        <dsp:cNvSpPr/>
      </dsp:nvSpPr>
      <dsp:spPr>
        <a:xfrm>
          <a:off x="0" y="4667047"/>
          <a:ext cx="5924550" cy="777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Check out</a:t>
          </a:r>
        </a:p>
      </dsp:txBody>
      <dsp:txXfrm>
        <a:off x="0" y="4667047"/>
        <a:ext cx="5924550" cy="77773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BA558F-C28C-4D1C-9056-36067FC1F557}">
      <dsp:nvSpPr>
        <dsp:cNvPr id="0" name=""/>
        <dsp:cNvSpPr/>
      </dsp:nvSpPr>
      <dsp:spPr>
        <a:xfrm>
          <a:off x="8930" y="611639"/>
          <a:ext cx="3534264" cy="1060279"/>
        </a:xfrm>
        <a:prstGeom prst="chevron">
          <a:avLst>
            <a:gd name="adj" fmla="val 3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0915" tIns="130915" rIns="130915" bIns="130915" numCol="1" spcCol="1270" anchor="ctr" anchorCtr="0">
          <a:noAutofit/>
        </a:bodyPr>
        <a:lstStyle/>
        <a:p>
          <a:pPr marL="0" lvl="0" indent="0" algn="ctr" defTabSz="1244600">
            <a:lnSpc>
              <a:spcPct val="90000"/>
            </a:lnSpc>
            <a:spcBef>
              <a:spcPct val="0"/>
            </a:spcBef>
            <a:spcAft>
              <a:spcPct val="35000"/>
            </a:spcAft>
            <a:buNone/>
          </a:pPr>
          <a:r>
            <a:rPr lang="en-US" sz="2800" kern="1200"/>
            <a:t>Identify Emotion</a:t>
          </a:r>
        </a:p>
      </dsp:txBody>
      <dsp:txXfrm>
        <a:off x="327014" y="611639"/>
        <a:ext cx="2898096" cy="1060279"/>
      </dsp:txXfrm>
    </dsp:sp>
    <dsp:sp modelId="{78065C9B-49D2-438E-8A50-CEE8FECB6DAA}">
      <dsp:nvSpPr>
        <dsp:cNvPr id="0" name=""/>
        <dsp:cNvSpPr/>
      </dsp:nvSpPr>
      <dsp:spPr>
        <a:xfrm>
          <a:off x="8930" y="1671918"/>
          <a:ext cx="3216180" cy="2067779"/>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150" tIns="254150" rIns="254150" bIns="508299" numCol="1" spcCol="1270" anchor="t" anchorCtr="0">
          <a:noAutofit/>
        </a:bodyPr>
        <a:lstStyle/>
        <a:p>
          <a:pPr marL="0" lvl="0" indent="0" algn="l" defTabSz="889000">
            <a:lnSpc>
              <a:spcPct val="90000"/>
            </a:lnSpc>
            <a:spcBef>
              <a:spcPct val="0"/>
            </a:spcBef>
            <a:spcAft>
              <a:spcPct val="35000"/>
            </a:spcAft>
            <a:buNone/>
          </a:pPr>
          <a:endParaRPr lang="en-US" sz="2000" kern="1200"/>
        </a:p>
        <a:p>
          <a:pPr marL="171450" lvl="1" indent="-171450" algn="l" defTabSz="711200">
            <a:lnSpc>
              <a:spcPct val="90000"/>
            </a:lnSpc>
            <a:spcBef>
              <a:spcPct val="0"/>
            </a:spcBef>
            <a:spcAft>
              <a:spcPct val="15000"/>
            </a:spcAft>
            <a:buChar char="•"/>
          </a:pPr>
          <a:r>
            <a:rPr lang="en-US" sz="1600" kern="1200"/>
            <a:t>How do I feel? Where do I feel the emotion in my body? Label and accept the emotion.</a:t>
          </a:r>
        </a:p>
      </dsp:txBody>
      <dsp:txXfrm>
        <a:off x="8930" y="1671918"/>
        <a:ext cx="3216180" cy="2067779"/>
      </dsp:txXfrm>
    </dsp:sp>
    <dsp:sp modelId="{9901AB14-2803-40F7-BBD2-D0D6C68FE33F}">
      <dsp:nvSpPr>
        <dsp:cNvPr id="0" name=""/>
        <dsp:cNvSpPr/>
      </dsp:nvSpPr>
      <dsp:spPr>
        <a:xfrm>
          <a:off x="3490667" y="611639"/>
          <a:ext cx="3534264" cy="1060279"/>
        </a:xfrm>
        <a:prstGeom prst="chevron">
          <a:avLst>
            <a:gd name="adj" fmla="val 3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0915" tIns="130915" rIns="130915" bIns="130915" numCol="1" spcCol="1270" anchor="ctr" anchorCtr="0">
          <a:noAutofit/>
        </a:bodyPr>
        <a:lstStyle/>
        <a:p>
          <a:pPr marL="0" lvl="0" indent="0" algn="ctr" defTabSz="1244600">
            <a:lnSpc>
              <a:spcPct val="90000"/>
            </a:lnSpc>
            <a:spcBef>
              <a:spcPct val="0"/>
            </a:spcBef>
            <a:spcAft>
              <a:spcPct val="35000"/>
            </a:spcAft>
            <a:buNone/>
          </a:pPr>
          <a:r>
            <a:rPr lang="en-US" sz="2800" kern="1200"/>
            <a:t>Take Action</a:t>
          </a:r>
        </a:p>
      </dsp:txBody>
      <dsp:txXfrm>
        <a:off x="3808751" y="611639"/>
        <a:ext cx="2898096" cy="1060279"/>
      </dsp:txXfrm>
    </dsp:sp>
    <dsp:sp modelId="{EA3FEECD-F419-4C82-812C-1657A2795453}">
      <dsp:nvSpPr>
        <dsp:cNvPr id="0" name=""/>
        <dsp:cNvSpPr/>
      </dsp:nvSpPr>
      <dsp:spPr>
        <a:xfrm>
          <a:off x="3490667" y="1671918"/>
          <a:ext cx="3216180" cy="2067779"/>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150" tIns="254150" rIns="254150" bIns="508299" numCol="1" spcCol="1270" anchor="t" anchorCtr="0">
          <a:noAutofit/>
        </a:bodyPr>
        <a:lstStyle/>
        <a:p>
          <a:pPr marL="0" lvl="0" indent="0" algn="l" defTabSz="889000">
            <a:lnSpc>
              <a:spcPct val="90000"/>
            </a:lnSpc>
            <a:spcBef>
              <a:spcPct val="0"/>
            </a:spcBef>
            <a:spcAft>
              <a:spcPct val="35000"/>
            </a:spcAft>
            <a:buNone/>
          </a:pPr>
          <a:endParaRPr lang="en-US" sz="2000" kern="1200"/>
        </a:p>
        <a:p>
          <a:pPr marL="171450" lvl="1" indent="-171450" algn="l" defTabSz="711200">
            <a:lnSpc>
              <a:spcPct val="90000"/>
            </a:lnSpc>
            <a:spcBef>
              <a:spcPct val="0"/>
            </a:spcBef>
            <a:spcAft>
              <a:spcPct val="15000"/>
            </a:spcAft>
            <a:buChar char="•"/>
          </a:pPr>
          <a:r>
            <a:rPr lang="en-US" sz="1600" kern="1200"/>
            <a:t>Decide if you need to express your emotion. Think about how best to deal with this emotion.</a:t>
          </a:r>
        </a:p>
      </dsp:txBody>
      <dsp:txXfrm>
        <a:off x="3490667" y="1671918"/>
        <a:ext cx="3216180" cy="2067779"/>
      </dsp:txXfrm>
    </dsp:sp>
    <dsp:sp modelId="{EAF86D27-DA03-4823-8718-779DEB74EEC1}">
      <dsp:nvSpPr>
        <dsp:cNvPr id="0" name=""/>
        <dsp:cNvSpPr/>
      </dsp:nvSpPr>
      <dsp:spPr>
        <a:xfrm>
          <a:off x="6972405" y="611639"/>
          <a:ext cx="3534264" cy="1060279"/>
        </a:xfrm>
        <a:prstGeom prst="chevron">
          <a:avLst>
            <a:gd name="adj" fmla="val 3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0915" tIns="130915" rIns="130915" bIns="130915" numCol="1" spcCol="1270" anchor="ctr" anchorCtr="0">
          <a:noAutofit/>
        </a:bodyPr>
        <a:lstStyle/>
        <a:p>
          <a:pPr marL="0" lvl="0" indent="0" algn="ctr" defTabSz="1244600">
            <a:lnSpc>
              <a:spcPct val="90000"/>
            </a:lnSpc>
            <a:spcBef>
              <a:spcPct val="0"/>
            </a:spcBef>
            <a:spcAft>
              <a:spcPct val="35000"/>
            </a:spcAft>
            <a:buNone/>
          </a:pPr>
          <a:r>
            <a:rPr lang="en-US" sz="2800" kern="1200"/>
            <a:t>Get Help</a:t>
          </a:r>
        </a:p>
      </dsp:txBody>
      <dsp:txXfrm>
        <a:off x="7290489" y="611639"/>
        <a:ext cx="2898096" cy="1060279"/>
      </dsp:txXfrm>
    </dsp:sp>
    <dsp:sp modelId="{157C980F-7316-4A15-9424-D95CCE122D1A}">
      <dsp:nvSpPr>
        <dsp:cNvPr id="0" name=""/>
        <dsp:cNvSpPr/>
      </dsp:nvSpPr>
      <dsp:spPr>
        <a:xfrm>
          <a:off x="6972405" y="1671918"/>
          <a:ext cx="3216180" cy="2067779"/>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150" tIns="254150" rIns="254150" bIns="508299" numCol="1" spcCol="1270" anchor="t" anchorCtr="0">
          <a:noAutofit/>
        </a:bodyPr>
        <a:lstStyle/>
        <a:p>
          <a:pPr marL="0" lvl="0" indent="0" algn="l" defTabSz="889000">
            <a:lnSpc>
              <a:spcPct val="90000"/>
            </a:lnSpc>
            <a:spcBef>
              <a:spcPct val="0"/>
            </a:spcBef>
            <a:spcAft>
              <a:spcPct val="35000"/>
            </a:spcAft>
            <a:buNone/>
          </a:pPr>
          <a:endParaRPr lang="en-US" sz="2000" kern="1200"/>
        </a:p>
        <a:p>
          <a:pPr marL="171450" lvl="1" indent="-171450" algn="l" defTabSz="711200">
            <a:lnSpc>
              <a:spcPct val="90000"/>
            </a:lnSpc>
            <a:spcBef>
              <a:spcPct val="0"/>
            </a:spcBef>
            <a:spcAft>
              <a:spcPct val="15000"/>
            </a:spcAft>
            <a:buChar char="•"/>
          </a:pPr>
          <a:r>
            <a:rPr lang="en-US" sz="1600" kern="1200"/>
            <a:t>Seek support of a trusted adult or friend if you don’t feel like you can manage the emotion on your own.</a:t>
          </a:r>
        </a:p>
      </dsp:txBody>
      <dsp:txXfrm>
        <a:off x="6972405" y="1671918"/>
        <a:ext cx="3216180" cy="206777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EADCA8-51CC-47C7-BBE6-CC617AA234DF}">
      <dsp:nvSpPr>
        <dsp:cNvPr id="0" name=""/>
        <dsp:cNvSpPr/>
      </dsp:nvSpPr>
      <dsp:spPr>
        <a:xfrm>
          <a:off x="0" y="719"/>
          <a:ext cx="6588691" cy="60464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C7427D-0AF9-4EA3-9E40-5A1B5C11C4D2}">
      <dsp:nvSpPr>
        <dsp:cNvPr id="0" name=""/>
        <dsp:cNvSpPr/>
      </dsp:nvSpPr>
      <dsp:spPr>
        <a:xfrm>
          <a:off x="182905" y="136765"/>
          <a:ext cx="332555" cy="3325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78F81D-BEBB-4AC2-A4EA-2345FA4BC367}">
      <dsp:nvSpPr>
        <dsp:cNvPr id="0" name=""/>
        <dsp:cNvSpPr/>
      </dsp:nvSpPr>
      <dsp:spPr>
        <a:xfrm>
          <a:off x="698366" y="719"/>
          <a:ext cx="5890324" cy="604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992" tIns="63992" rIns="63992" bIns="63992" numCol="1" spcCol="1270" anchor="ctr" anchorCtr="0">
          <a:noAutofit/>
        </a:bodyPr>
        <a:lstStyle/>
        <a:p>
          <a:pPr marL="0" lvl="0" indent="0" algn="l" defTabSz="711200">
            <a:lnSpc>
              <a:spcPct val="90000"/>
            </a:lnSpc>
            <a:spcBef>
              <a:spcPct val="0"/>
            </a:spcBef>
            <a:spcAft>
              <a:spcPct val="35000"/>
            </a:spcAft>
            <a:buNone/>
          </a:pPr>
          <a:r>
            <a:rPr lang="en-GB" sz="1600" kern="1200"/>
            <a:t>Check in &amp; Pledge review</a:t>
          </a:r>
          <a:endParaRPr lang="en-US" sz="1600" kern="1200"/>
        </a:p>
      </dsp:txBody>
      <dsp:txXfrm>
        <a:off x="698366" y="719"/>
        <a:ext cx="5890324" cy="604646"/>
      </dsp:txXfrm>
    </dsp:sp>
    <dsp:sp modelId="{A14315E4-E474-4B82-BE4D-A22704745C6F}">
      <dsp:nvSpPr>
        <dsp:cNvPr id="0" name=""/>
        <dsp:cNvSpPr/>
      </dsp:nvSpPr>
      <dsp:spPr>
        <a:xfrm>
          <a:off x="0" y="756527"/>
          <a:ext cx="6588691" cy="60464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B67B75-59EE-49FE-8088-3CC0E444167B}">
      <dsp:nvSpPr>
        <dsp:cNvPr id="0" name=""/>
        <dsp:cNvSpPr/>
      </dsp:nvSpPr>
      <dsp:spPr>
        <a:xfrm>
          <a:off x="182905" y="892573"/>
          <a:ext cx="332555" cy="33255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36419CC-5947-4FCF-84C1-A5C2E53D3F4C}">
      <dsp:nvSpPr>
        <dsp:cNvPr id="0" name=""/>
        <dsp:cNvSpPr/>
      </dsp:nvSpPr>
      <dsp:spPr>
        <a:xfrm>
          <a:off x="698366" y="756527"/>
          <a:ext cx="5890324" cy="604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992" tIns="63992" rIns="63992" bIns="63992" numCol="1" spcCol="1270" anchor="ctr" anchorCtr="0">
          <a:noAutofit/>
        </a:bodyPr>
        <a:lstStyle/>
        <a:p>
          <a:pPr marL="0" lvl="0" indent="0" algn="l" defTabSz="711200">
            <a:lnSpc>
              <a:spcPct val="90000"/>
            </a:lnSpc>
            <a:spcBef>
              <a:spcPct val="0"/>
            </a:spcBef>
            <a:spcAft>
              <a:spcPct val="35000"/>
            </a:spcAft>
            <a:buNone/>
          </a:pPr>
          <a:r>
            <a:rPr lang="en-GB" sz="1600" kern="1200"/>
            <a:t>Group game/ icebreaker</a:t>
          </a:r>
          <a:endParaRPr lang="en-US" sz="1600" kern="1200"/>
        </a:p>
      </dsp:txBody>
      <dsp:txXfrm>
        <a:off x="698366" y="756527"/>
        <a:ext cx="5890324" cy="604646"/>
      </dsp:txXfrm>
    </dsp:sp>
    <dsp:sp modelId="{ACEC43D6-53F4-4701-8BCA-3CAEFFA1905D}">
      <dsp:nvSpPr>
        <dsp:cNvPr id="0" name=""/>
        <dsp:cNvSpPr/>
      </dsp:nvSpPr>
      <dsp:spPr>
        <a:xfrm>
          <a:off x="0" y="1512336"/>
          <a:ext cx="6588691" cy="60464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DD8E6D-4247-43F4-9609-0A62AF98B5FB}">
      <dsp:nvSpPr>
        <dsp:cNvPr id="0" name=""/>
        <dsp:cNvSpPr/>
      </dsp:nvSpPr>
      <dsp:spPr>
        <a:xfrm>
          <a:off x="182905" y="1648381"/>
          <a:ext cx="332555" cy="33255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F71546F-44F7-4717-B274-02D05B106987}">
      <dsp:nvSpPr>
        <dsp:cNvPr id="0" name=""/>
        <dsp:cNvSpPr/>
      </dsp:nvSpPr>
      <dsp:spPr>
        <a:xfrm>
          <a:off x="698366" y="1512336"/>
          <a:ext cx="5890324" cy="604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992" tIns="63992" rIns="63992" bIns="63992" numCol="1" spcCol="1270" anchor="ctr" anchorCtr="0">
          <a:noAutofit/>
        </a:bodyPr>
        <a:lstStyle/>
        <a:p>
          <a:pPr marL="0" lvl="0" indent="0" algn="l" defTabSz="711200">
            <a:lnSpc>
              <a:spcPct val="90000"/>
            </a:lnSpc>
            <a:spcBef>
              <a:spcPct val="0"/>
            </a:spcBef>
            <a:spcAft>
              <a:spcPct val="35000"/>
            </a:spcAft>
            <a:buNone/>
          </a:pPr>
          <a:r>
            <a:rPr lang="en-GB" sz="1600" kern="1200"/>
            <a:t>Letter to a stranger</a:t>
          </a:r>
          <a:endParaRPr lang="en-US" sz="1600" kern="1200"/>
        </a:p>
      </dsp:txBody>
      <dsp:txXfrm>
        <a:off x="698366" y="1512336"/>
        <a:ext cx="5890324" cy="604646"/>
      </dsp:txXfrm>
    </dsp:sp>
    <dsp:sp modelId="{865B03B8-A22A-41C2-93DF-E6BE4207E55E}">
      <dsp:nvSpPr>
        <dsp:cNvPr id="0" name=""/>
        <dsp:cNvSpPr/>
      </dsp:nvSpPr>
      <dsp:spPr>
        <a:xfrm>
          <a:off x="0" y="2268144"/>
          <a:ext cx="6588691" cy="60464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05D987-881E-4C13-A9EC-73543B45971C}">
      <dsp:nvSpPr>
        <dsp:cNvPr id="0" name=""/>
        <dsp:cNvSpPr/>
      </dsp:nvSpPr>
      <dsp:spPr>
        <a:xfrm>
          <a:off x="182905" y="2404189"/>
          <a:ext cx="332555" cy="33255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7D3D03-44D7-4F7A-ADD9-7DEE7A919CDA}">
      <dsp:nvSpPr>
        <dsp:cNvPr id="0" name=""/>
        <dsp:cNvSpPr/>
      </dsp:nvSpPr>
      <dsp:spPr>
        <a:xfrm>
          <a:off x="698366" y="2268144"/>
          <a:ext cx="5890324" cy="604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992" tIns="63992" rIns="63992" bIns="63992" numCol="1" spcCol="1270" anchor="ctr" anchorCtr="0">
          <a:noAutofit/>
        </a:bodyPr>
        <a:lstStyle/>
        <a:p>
          <a:pPr marL="0" lvl="0" indent="0" algn="l" defTabSz="711200">
            <a:lnSpc>
              <a:spcPct val="90000"/>
            </a:lnSpc>
            <a:spcBef>
              <a:spcPct val="0"/>
            </a:spcBef>
            <a:spcAft>
              <a:spcPct val="35000"/>
            </a:spcAft>
            <a:buNone/>
          </a:pPr>
          <a:r>
            <a:rPr lang="en-GB" sz="1600" kern="1200"/>
            <a:t>Power poses</a:t>
          </a:r>
          <a:endParaRPr lang="en-US" sz="1600" kern="1200"/>
        </a:p>
      </dsp:txBody>
      <dsp:txXfrm>
        <a:off x="698366" y="2268144"/>
        <a:ext cx="5890324" cy="604646"/>
      </dsp:txXfrm>
    </dsp:sp>
    <dsp:sp modelId="{BBFB0EBD-6CA1-4A7B-B9F2-7AABA4AAC841}">
      <dsp:nvSpPr>
        <dsp:cNvPr id="0" name=""/>
        <dsp:cNvSpPr/>
      </dsp:nvSpPr>
      <dsp:spPr>
        <a:xfrm>
          <a:off x="0" y="3023952"/>
          <a:ext cx="6588691" cy="60464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CC19B5-24B0-44D5-BDED-3EEE5956739C}">
      <dsp:nvSpPr>
        <dsp:cNvPr id="0" name=""/>
        <dsp:cNvSpPr/>
      </dsp:nvSpPr>
      <dsp:spPr>
        <a:xfrm>
          <a:off x="182905" y="3159997"/>
          <a:ext cx="332555" cy="33255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873D14E-5660-4B2E-B5F3-7935092A72E1}">
      <dsp:nvSpPr>
        <dsp:cNvPr id="0" name=""/>
        <dsp:cNvSpPr/>
      </dsp:nvSpPr>
      <dsp:spPr>
        <a:xfrm>
          <a:off x="698366" y="3023952"/>
          <a:ext cx="5890324" cy="604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992" tIns="63992" rIns="63992" bIns="63992" numCol="1" spcCol="1270" anchor="ctr" anchorCtr="0">
          <a:noAutofit/>
        </a:bodyPr>
        <a:lstStyle/>
        <a:p>
          <a:pPr marL="0" lvl="0" indent="0" algn="l" defTabSz="711200">
            <a:lnSpc>
              <a:spcPct val="90000"/>
            </a:lnSpc>
            <a:spcBef>
              <a:spcPct val="0"/>
            </a:spcBef>
            <a:spcAft>
              <a:spcPct val="35000"/>
            </a:spcAft>
            <a:buNone/>
          </a:pPr>
          <a:r>
            <a:rPr lang="en-GB" sz="1600" kern="1200"/>
            <a:t>What motivates us?</a:t>
          </a:r>
          <a:endParaRPr lang="en-US" sz="1600" kern="1200"/>
        </a:p>
      </dsp:txBody>
      <dsp:txXfrm>
        <a:off x="698366" y="3023952"/>
        <a:ext cx="5890324" cy="604646"/>
      </dsp:txXfrm>
    </dsp:sp>
    <dsp:sp modelId="{72C8EC49-9D67-4180-B97B-BDBC275D7C14}">
      <dsp:nvSpPr>
        <dsp:cNvPr id="0" name=""/>
        <dsp:cNvSpPr/>
      </dsp:nvSpPr>
      <dsp:spPr>
        <a:xfrm>
          <a:off x="0" y="3779760"/>
          <a:ext cx="6588691" cy="60464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F493A8-0C4B-4CD6-AF48-321EC49CC16E}">
      <dsp:nvSpPr>
        <dsp:cNvPr id="0" name=""/>
        <dsp:cNvSpPr/>
      </dsp:nvSpPr>
      <dsp:spPr>
        <a:xfrm>
          <a:off x="182905" y="3915805"/>
          <a:ext cx="332555" cy="33255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92335A-20A6-40E6-85D2-B58A42A92E43}">
      <dsp:nvSpPr>
        <dsp:cNvPr id="0" name=""/>
        <dsp:cNvSpPr/>
      </dsp:nvSpPr>
      <dsp:spPr>
        <a:xfrm>
          <a:off x="698366" y="3779760"/>
          <a:ext cx="5890324" cy="604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992" tIns="63992" rIns="63992" bIns="63992" numCol="1" spcCol="1270" anchor="ctr" anchorCtr="0">
          <a:noAutofit/>
        </a:bodyPr>
        <a:lstStyle/>
        <a:p>
          <a:pPr marL="0" lvl="0" indent="0" algn="l" defTabSz="711200">
            <a:lnSpc>
              <a:spcPct val="90000"/>
            </a:lnSpc>
            <a:spcBef>
              <a:spcPct val="0"/>
            </a:spcBef>
            <a:spcAft>
              <a:spcPct val="35000"/>
            </a:spcAft>
            <a:buNone/>
          </a:pPr>
          <a:r>
            <a:rPr lang="en-US" sz="1600" kern="1200"/>
            <a:t>Gratitude jars</a:t>
          </a:r>
        </a:p>
      </dsp:txBody>
      <dsp:txXfrm>
        <a:off x="698366" y="3779760"/>
        <a:ext cx="5890324" cy="604646"/>
      </dsp:txXfrm>
    </dsp:sp>
    <dsp:sp modelId="{0C5F3BF1-1A16-43BE-81A7-C7AFBA1C5AEC}">
      <dsp:nvSpPr>
        <dsp:cNvPr id="0" name=""/>
        <dsp:cNvSpPr/>
      </dsp:nvSpPr>
      <dsp:spPr>
        <a:xfrm>
          <a:off x="0" y="4535568"/>
          <a:ext cx="6588691" cy="60464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7A64A2-469F-45AE-9E9C-2C18584D6012}">
      <dsp:nvSpPr>
        <dsp:cNvPr id="0" name=""/>
        <dsp:cNvSpPr/>
      </dsp:nvSpPr>
      <dsp:spPr>
        <a:xfrm>
          <a:off x="182905" y="4671614"/>
          <a:ext cx="332555" cy="332555"/>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AF69DC1-F1D4-492E-8815-CA8731693BE1}">
      <dsp:nvSpPr>
        <dsp:cNvPr id="0" name=""/>
        <dsp:cNvSpPr/>
      </dsp:nvSpPr>
      <dsp:spPr>
        <a:xfrm>
          <a:off x="698366" y="4535568"/>
          <a:ext cx="5890324" cy="604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992" tIns="63992" rIns="63992" bIns="63992" numCol="1" spcCol="1270" anchor="ctr" anchorCtr="0">
          <a:noAutofit/>
        </a:bodyPr>
        <a:lstStyle/>
        <a:p>
          <a:pPr marL="0" lvl="0" indent="0" algn="l" defTabSz="711200">
            <a:lnSpc>
              <a:spcPct val="90000"/>
            </a:lnSpc>
            <a:spcBef>
              <a:spcPct val="0"/>
            </a:spcBef>
            <a:spcAft>
              <a:spcPct val="35000"/>
            </a:spcAft>
            <a:buNone/>
          </a:pPr>
          <a:r>
            <a:rPr lang="en-US" sz="1600" kern="1200"/>
            <a:t>Positive affirmations</a:t>
          </a:r>
        </a:p>
      </dsp:txBody>
      <dsp:txXfrm>
        <a:off x="698366" y="4535568"/>
        <a:ext cx="5890324" cy="604646"/>
      </dsp:txXfrm>
    </dsp:sp>
    <dsp:sp modelId="{2E468D0A-B4CF-47E8-B1D6-4844E497317B}">
      <dsp:nvSpPr>
        <dsp:cNvPr id="0" name=""/>
        <dsp:cNvSpPr/>
      </dsp:nvSpPr>
      <dsp:spPr>
        <a:xfrm>
          <a:off x="0" y="5291376"/>
          <a:ext cx="6588691" cy="60464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87B5AE-1313-44B7-8E5F-3F73E654146B}">
      <dsp:nvSpPr>
        <dsp:cNvPr id="0" name=""/>
        <dsp:cNvSpPr/>
      </dsp:nvSpPr>
      <dsp:spPr>
        <a:xfrm>
          <a:off x="182905" y="5427422"/>
          <a:ext cx="332555" cy="332555"/>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476C83-006B-46BF-91BE-F2E00B250A60}">
      <dsp:nvSpPr>
        <dsp:cNvPr id="0" name=""/>
        <dsp:cNvSpPr/>
      </dsp:nvSpPr>
      <dsp:spPr>
        <a:xfrm>
          <a:off x="698366" y="5291376"/>
          <a:ext cx="5890324" cy="604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992" tIns="63992" rIns="63992" bIns="63992" numCol="1" spcCol="1270" anchor="ctr" anchorCtr="0">
          <a:noAutofit/>
        </a:bodyPr>
        <a:lstStyle/>
        <a:p>
          <a:pPr marL="0" lvl="0" indent="0" algn="l" defTabSz="711200">
            <a:lnSpc>
              <a:spcPct val="90000"/>
            </a:lnSpc>
            <a:spcBef>
              <a:spcPct val="0"/>
            </a:spcBef>
            <a:spcAft>
              <a:spcPct val="35000"/>
            </a:spcAft>
            <a:buNone/>
          </a:pPr>
          <a:r>
            <a:rPr lang="en-GB" sz="1600" kern="1200"/>
            <a:t>Check out</a:t>
          </a:r>
          <a:endParaRPr lang="en-US" sz="1600" kern="1200"/>
        </a:p>
      </dsp:txBody>
      <dsp:txXfrm>
        <a:off x="698366" y="5291376"/>
        <a:ext cx="5890324" cy="60464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EADCA8-51CC-47C7-BBE6-CC617AA234DF}">
      <dsp:nvSpPr>
        <dsp:cNvPr id="0" name=""/>
        <dsp:cNvSpPr/>
      </dsp:nvSpPr>
      <dsp:spPr>
        <a:xfrm>
          <a:off x="0" y="503"/>
          <a:ext cx="6588691" cy="69361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C7427D-0AF9-4EA3-9E40-5A1B5C11C4D2}">
      <dsp:nvSpPr>
        <dsp:cNvPr id="0" name=""/>
        <dsp:cNvSpPr/>
      </dsp:nvSpPr>
      <dsp:spPr>
        <a:xfrm>
          <a:off x="209818" y="156567"/>
          <a:ext cx="381488" cy="3814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78F81D-BEBB-4AC2-A4EA-2345FA4BC367}">
      <dsp:nvSpPr>
        <dsp:cNvPr id="0" name=""/>
        <dsp:cNvSpPr/>
      </dsp:nvSpPr>
      <dsp:spPr>
        <a:xfrm>
          <a:off x="801126" y="503"/>
          <a:ext cx="5787564" cy="693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408" tIns="73408" rIns="73408" bIns="73408" numCol="1" spcCol="1270" anchor="ctr" anchorCtr="0">
          <a:noAutofit/>
        </a:bodyPr>
        <a:lstStyle/>
        <a:p>
          <a:pPr marL="0" lvl="0" indent="0" algn="l" defTabSz="711200">
            <a:lnSpc>
              <a:spcPct val="100000"/>
            </a:lnSpc>
            <a:spcBef>
              <a:spcPct val="0"/>
            </a:spcBef>
            <a:spcAft>
              <a:spcPct val="35000"/>
            </a:spcAft>
            <a:buNone/>
          </a:pPr>
          <a:r>
            <a:rPr lang="en-GB" sz="1600" kern="1200"/>
            <a:t>Check in</a:t>
          </a:r>
          <a:endParaRPr lang="en-US" sz="1600" kern="1200"/>
        </a:p>
      </dsp:txBody>
      <dsp:txXfrm>
        <a:off x="801126" y="503"/>
        <a:ext cx="5787564" cy="693615"/>
      </dsp:txXfrm>
    </dsp:sp>
    <dsp:sp modelId="{A14315E4-E474-4B82-BE4D-A22704745C6F}">
      <dsp:nvSpPr>
        <dsp:cNvPr id="0" name=""/>
        <dsp:cNvSpPr/>
      </dsp:nvSpPr>
      <dsp:spPr>
        <a:xfrm>
          <a:off x="0" y="867523"/>
          <a:ext cx="6588691" cy="69361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B67B75-59EE-49FE-8088-3CC0E444167B}">
      <dsp:nvSpPr>
        <dsp:cNvPr id="0" name=""/>
        <dsp:cNvSpPr/>
      </dsp:nvSpPr>
      <dsp:spPr>
        <a:xfrm>
          <a:off x="209818" y="1023587"/>
          <a:ext cx="381488" cy="3814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36419CC-5947-4FCF-84C1-A5C2E53D3F4C}">
      <dsp:nvSpPr>
        <dsp:cNvPr id="0" name=""/>
        <dsp:cNvSpPr/>
      </dsp:nvSpPr>
      <dsp:spPr>
        <a:xfrm>
          <a:off x="801126" y="867523"/>
          <a:ext cx="5787564" cy="693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408" tIns="73408" rIns="73408" bIns="73408" numCol="1" spcCol="1270" anchor="ctr" anchorCtr="0">
          <a:noAutofit/>
        </a:bodyPr>
        <a:lstStyle/>
        <a:p>
          <a:pPr marL="0" lvl="0" indent="0" algn="l" defTabSz="711200">
            <a:lnSpc>
              <a:spcPct val="100000"/>
            </a:lnSpc>
            <a:spcBef>
              <a:spcPct val="0"/>
            </a:spcBef>
            <a:spcAft>
              <a:spcPct val="35000"/>
            </a:spcAft>
            <a:buNone/>
          </a:pPr>
          <a:r>
            <a:rPr lang="en-GB" sz="1600" kern="1200"/>
            <a:t>Group game/ icebreaker</a:t>
          </a:r>
          <a:endParaRPr lang="en-US" sz="1600" kern="1200"/>
        </a:p>
      </dsp:txBody>
      <dsp:txXfrm>
        <a:off x="801126" y="867523"/>
        <a:ext cx="5787564" cy="693615"/>
      </dsp:txXfrm>
    </dsp:sp>
    <dsp:sp modelId="{ACEC43D6-53F4-4701-8BCA-3CAEFFA1905D}">
      <dsp:nvSpPr>
        <dsp:cNvPr id="0" name=""/>
        <dsp:cNvSpPr/>
      </dsp:nvSpPr>
      <dsp:spPr>
        <a:xfrm>
          <a:off x="0" y="1734543"/>
          <a:ext cx="6588691" cy="69361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DD8E6D-4247-43F4-9609-0A62AF98B5FB}">
      <dsp:nvSpPr>
        <dsp:cNvPr id="0" name=""/>
        <dsp:cNvSpPr/>
      </dsp:nvSpPr>
      <dsp:spPr>
        <a:xfrm>
          <a:off x="209818" y="1890607"/>
          <a:ext cx="381488" cy="38148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F71546F-44F7-4717-B274-02D05B106987}">
      <dsp:nvSpPr>
        <dsp:cNvPr id="0" name=""/>
        <dsp:cNvSpPr/>
      </dsp:nvSpPr>
      <dsp:spPr>
        <a:xfrm>
          <a:off x="801126" y="1734543"/>
          <a:ext cx="5787564" cy="693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408" tIns="73408" rIns="73408" bIns="73408" numCol="1" spcCol="1270" anchor="ctr" anchorCtr="0">
          <a:noAutofit/>
        </a:bodyPr>
        <a:lstStyle/>
        <a:p>
          <a:pPr marL="0" lvl="0" indent="0" algn="l" defTabSz="711200">
            <a:lnSpc>
              <a:spcPct val="100000"/>
            </a:lnSpc>
            <a:spcBef>
              <a:spcPct val="0"/>
            </a:spcBef>
            <a:spcAft>
              <a:spcPct val="35000"/>
            </a:spcAft>
            <a:buNone/>
          </a:pPr>
          <a:r>
            <a:rPr lang="en-US" sz="1600" kern="1200"/>
            <a:t>Our amazing bodies!</a:t>
          </a:r>
        </a:p>
      </dsp:txBody>
      <dsp:txXfrm>
        <a:off x="801126" y="1734543"/>
        <a:ext cx="5787564" cy="693615"/>
      </dsp:txXfrm>
    </dsp:sp>
    <dsp:sp modelId="{865B03B8-A22A-41C2-93DF-E6BE4207E55E}">
      <dsp:nvSpPr>
        <dsp:cNvPr id="0" name=""/>
        <dsp:cNvSpPr/>
      </dsp:nvSpPr>
      <dsp:spPr>
        <a:xfrm>
          <a:off x="0" y="2601563"/>
          <a:ext cx="6588691" cy="69361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05D987-881E-4C13-A9EC-73543B45971C}">
      <dsp:nvSpPr>
        <dsp:cNvPr id="0" name=""/>
        <dsp:cNvSpPr/>
      </dsp:nvSpPr>
      <dsp:spPr>
        <a:xfrm>
          <a:off x="209818" y="2757627"/>
          <a:ext cx="381488" cy="38148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7D3D03-44D7-4F7A-ADD9-7DEE7A919CDA}">
      <dsp:nvSpPr>
        <dsp:cNvPr id="0" name=""/>
        <dsp:cNvSpPr/>
      </dsp:nvSpPr>
      <dsp:spPr>
        <a:xfrm>
          <a:off x="801126" y="2601563"/>
          <a:ext cx="5787564" cy="693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408" tIns="73408" rIns="73408" bIns="73408" numCol="1" spcCol="1270" anchor="ctr" anchorCtr="0">
          <a:noAutofit/>
        </a:bodyPr>
        <a:lstStyle/>
        <a:p>
          <a:pPr marL="0" lvl="0" indent="0" algn="l" defTabSz="711200">
            <a:lnSpc>
              <a:spcPct val="100000"/>
            </a:lnSpc>
            <a:spcBef>
              <a:spcPct val="0"/>
            </a:spcBef>
            <a:spcAft>
              <a:spcPct val="35000"/>
            </a:spcAft>
            <a:buNone/>
          </a:pPr>
          <a:r>
            <a:rPr lang="en-US" sz="1600" kern="1200"/>
            <a:t>Media influence on body image</a:t>
          </a:r>
        </a:p>
      </dsp:txBody>
      <dsp:txXfrm>
        <a:off x="801126" y="2601563"/>
        <a:ext cx="5787564" cy="693615"/>
      </dsp:txXfrm>
    </dsp:sp>
    <dsp:sp modelId="{BBFB0EBD-6CA1-4A7B-B9F2-7AABA4AAC841}">
      <dsp:nvSpPr>
        <dsp:cNvPr id="0" name=""/>
        <dsp:cNvSpPr/>
      </dsp:nvSpPr>
      <dsp:spPr>
        <a:xfrm>
          <a:off x="0" y="3468583"/>
          <a:ext cx="6588691" cy="69361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CC19B5-24B0-44D5-BDED-3EEE5956739C}">
      <dsp:nvSpPr>
        <dsp:cNvPr id="0" name=""/>
        <dsp:cNvSpPr/>
      </dsp:nvSpPr>
      <dsp:spPr>
        <a:xfrm>
          <a:off x="209818" y="3624647"/>
          <a:ext cx="381488" cy="38148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873D14E-5660-4B2E-B5F3-7935092A72E1}">
      <dsp:nvSpPr>
        <dsp:cNvPr id="0" name=""/>
        <dsp:cNvSpPr/>
      </dsp:nvSpPr>
      <dsp:spPr>
        <a:xfrm>
          <a:off x="801126" y="3468583"/>
          <a:ext cx="5787564" cy="693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408" tIns="73408" rIns="73408" bIns="73408" numCol="1" spcCol="1270" anchor="ctr" anchorCtr="0">
          <a:noAutofit/>
        </a:bodyPr>
        <a:lstStyle/>
        <a:p>
          <a:pPr marL="0" lvl="0" indent="0" algn="l" defTabSz="711200">
            <a:lnSpc>
              <a:spcPct val="100000"/>
            </a:lnSpc>
            <a:spcBef>
              <a:spcPct val="0"/>
            </a:spcBef>
            <a:spcAft>
              <a:spcPct val="35000"/>
            </a:spcAft>
            <a:buNone/>
          </a:pPr>
          <a:r>
            <a:rPr lang="en-US" sz="1600" kern="1200"/>
            <a:t>Brainstorm questions</a:t>
          </a:r>
        </a:p>
      </dsp:txBody>
      <dsp:txXfrm>
        <a:off x="801126" y="3468583"/>
        <a:ext cx="5787564" cy="693615"/>
      </dsp:txXfrm>
    </dsp:sp>
    <dsp:sp modelId="{72C8EC49-9D67-4180-B97B-BDBC275D7C14}">
      <dsp:nvSpPr>
        <dsp:cNvPr id="0" name=""/>
        <dsp:cNvSpPr/>
      </dsp:nvSpPr>
      <dsp:spPr>
        <a:xfrm>
          <a:off x="0" y="4335603"/>
          <a:ext cx="6588691" cy="69361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F493A8-0C4B-4CD6-AF48-321EC49CC16E}">
      <dsp:nvSpPr>
        <dsp:cNvPr id="0" name=""/>
        <dsp:cNvSpPr/>
      </dsp:nvSpPr>
      <dsp:spPr>
        <a:xfrm>
          <a:off x="209818" y="4491666"/>
          <a:ext cx="381488" cy="38148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92335A-20A6-40E6-85D2-B58A42A92E43}">
      <dsp:nvSpPr>
        <dsp:cNvPr id="0" name=""/>
        <dsp:cNvSpPr/>
      </dsp:nvSpPr>
      <dsp:spPr>
        <a:xfrm>
          <a:off x="801126" y="4335603"/>
          <a:ext cx="5787564" cy="693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408" tIns="73408" rIns="73408" bIns="73408" numCol="1" spcCol="1270" anchor="ctr" anchorCtr="0">
          <a:noAutofit/>
        </a:bodyPr>
        <a:lstStyle/>
        <a:p>
          <a:pPr marL="0" lvl="0" indent="0" algn="l" defTabSz="711200">
            <a:lnSpc>
              <a:spcPct val="100000"/>
            </a:lnSpc>
            <a:spcBef>
              <a:spcPct val="0"/>
            </a:spcBef>
            <a:spcAft>
              <a:spcPct val="35000"/>
            </a:spcAft>
            <a:buNone/>
          </a:pPr>
          <a:r>
            <a:rPr lang="en-US" sz="1600" kern="1200"/>
            <a:t>Feel good tips!</a:t>
          </a:r>
        </a:p>
      </dsp:txBody>
      <dsp:txXfrm>
        <a:off x="801126" y="4335603"/>
        <a:ext cx="5787564" cy="693615"/>
      </dsp:txXfrm>
    </dsp:sp>
    <dsp:sp modelId="{2E468D0A-B4CF-47E8-B1D6-4844E497317B}">
      <dsp:nvSpPr>
        <dsp:cNvPr id="0" name=""/>
        <dsp:cNvSpPr/>
      </dsp:nvSpPr>
      <dsp:spPr>
        <a:xfrm>
          <a:off x="0" y="5202623"/>
          <a:ext cx="6588691" cy="69361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87B5AE-1313-44B7-8E5F-3F73E654146B}">
      <dsp:nvSpPr>
        <dsp:cNvPr id="0" name=""/>
        <dsp:cNvSpPr/>
      </dsp:nvSpPr>
      <dsp:spPr>
        <a:xfrm>
          <a:off x="209818" y="5358686"/>
          <a:ext cx="381488" cy="381488"/>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476C83-006B-46BF-91BE-F2E00B250A60}">
      <dsp:nvSpPr>
        <dsp:cNvPr id="0" name=""/>
        <dsp:cNvSpPr/>
      </dsp:nvSpPr>
      <dsp:spPr>
        <a:xfrm>
          <a:off x="801126" y="5202623"/>
          <a:ext cx="5787564" cy="693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408" tIns="73408" rIns="73408" bIns="73408" numCol="1" spcCol="1270" anchor="ctr" anchorCtr="0">
          <a:noAutofit/>
        </a:bodyPr>
        <a:lstStyle/>
        <a:p>
          <a:pPr marL="0" lvl="0" indent="0" algn="l" defTabSz="711200">
            <a:lnSpc>
              <a:spcPct val="100000"/>
            </a:lnSpc>
            <a:spcBef>
              <a:spcPct val="0"/>
            </a:spcBef>
            <a:spcAft>
              <a:spcPct val="35000"/>
            </a:spcAft>
            <a:buNone/>
          </a:pPr>
          <a:r>
            <a:rPr lang="en-GB" sz="1600" kern="1200"/>
            <a:t>Check out</a:t>
          </a:r>
          <a:endParaRPr lang="en-US" sz="1600" kern="1200"/>
        </a:p>
      </dsp:txBody>
      <dsp:txXfrm>
        <a:off x="801126" y="5202623"/>
        <a:ext cx="5787564" cy="69361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5BAC3D-ACF7-46BD-8991-81F0730F4F57}">
      <dsp:nvSpPr>
        <dsp:cNvPr id="0" name=""/>
        <dsp:cNvSpPr/>
      </dsp:nvSpPr>
      <dsp:spPr>
        <a:xfrm>
          <a:off x="499298" y="267854"/>
          <a:ext cx="2999806" cy="96610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If you have ever heard someone saying one or more of the following:</a:t>
          </a:r>
          <a:endParaRPr lang="en-US" sz="1600" kern="1200"/>
        </a:p>
      </dsp:txBody>
      <dsp:txXfrm>
        <a:off x="499298" y="267854"/>
        <a:ext cx="2999806" cy="966104"/>
      </dsp:txXfrm>
    </dsp:sp>
    <dsp:sp modelId="{1A87E972-0E0F-43D9-94E4-945FD56291E7}">
      <dsp:nvSpPr>
        <dsp:cNvPr id="0" name=""/>
        <dsp:cNvSpPr/>
      </dsp:nvSpPr>
      <dsp:spPr>
        <a:xfrm rot="19865402">
          <a:off x="198207" y="1393466"/>
          <a:ext cx="1108584" cy="6651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My belly is so fat</a:t>
          </a:r>
        </a:p>
      </dsp:txBody>
      <dsp:txXfrm>
        <a:off x="198207" y="1393466"/>
        <a:ext cx="1108584" cy="665150"/>
      </dsp:txXfrm>
    </dsp:sp>
    <dsp:sp modelId="{53A9D646-0ED9-4692-BACD-2FF006637744}">
      <dsp:nvSpPr>
        <dsp:cNvPr id="0" name=""/>
        <dsp:cNvSpPr/>
      </dsp:nvSpPr>
      <dsp:spPr>
        <a:xfrm>
          <a:off x="1273456" y="1826578"/>
          <a:ext cx="1108584" cy="6651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My legs are too skinny</a:t>
          </a:r>
        </a:p>
      </dsp:txBody>
      <dsp:txXfrm>
        <a:off x="1273456" y="1826578"/>
        <a:ext cx="1108584" cy="665150"/>
      </dsp:txXfrm>
    </dsp:sp>
    <dsp:sp modelId="{EBBC2DAC-0C22-4108-BF18-7456020BAA61}">
      <dsp:nvSpPr>
        <dsp:cNvPr id="0" name=""/>
        <dsp:cNvSpPr/>
      </dsp:nvSpPr>
      <dsp:spPr>
        <a:xfrm rot="1109813">
          <a:off x="2526256" y="1392468"/>
          <a:ext cx="1108584" cy="6651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I wish I had a six-pack</a:t>
          </a:r>
          <a:endParaRPr lang="en-US" sz="1600" kern="1200"/>
        </a:p>
      </dsp:txBody>
      <dsp:txXfrm>
        <a:off x="2526256" y="1392468"/>
        <a:ext cx="1108584" cy="665150"/>
      </dsp:txXfrm>
    </dsp:sp>
    <dsp:sp modelId="{11971716-0A56-4595-9FF2-354AAFA89009}">
      <dsp:nvSpPr>
        <dsp:cNvPr id="0" name=""/>
        <dsp:cNvSpPr/>
      </dsp:nvSpPr>
      <dsp:spPr>
        <a:xfrm>
          <a:off x="68902" y="2491441"/>
          <a:ext cx="1108584" cy="6651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My skin is so bad</a:t>
          </a:r>
          <a:endParaRPr lang="en-US" sz="1600" kern="1200"/>
        </a:p>
      </dsp:txBody>
      <dsp:txXfrm>
        <a:off x="68902" y="2491441"/>
        <a:ext cx="1108584" cy="665150"/>
      </dsp:txXfrm>
    </dsp:sp>
    <dsp:sp modelId="{6A560758-7B86-4E5B-9E46-1BCC635A589C}">
      <dsp:nvSpPr>
        <dsp:cNvPr id="0" name=""/>
        <dsp:cNvSpPr/>
      </dsp:nvSpPr>
      <dsp:spPr>
        <a:xfrm>
          <a:off x="1273456" y="2824016"/>
          <a:ext cx="1108584" cy="6651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I wish I was more tan</a:t>
          </a:r>
          <a:endParaRPr lang="en-US" sz="1600" kern="1200"/>
        </a:p>
      </dsp:txBody>
      <dsp:txXfrm>
        <a:off x="1273456" y="2824016"/>
        <a:ext cx="1108584" cy="665150"/>
      </dsp:txXfrm>
    </dsp:sp>
    <dsp:sp modelId="{F2A30AB2-08DF-42D7-B6FC-FFEB3E854E44}">
      <dsp:nvSpPr>
        <dsp:cNvPr id="0" name=""/>
        <dsp:cNvSpPr/>
      </dsp:nvSpPr>
      <dsp:spPr>
        <a:xfrm rot="1025528">
          <a:off x="2729459" y="2390151"/>
          <a:ext cx="1108584" cy="6651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I hate my nose</a:t>
          </a:r>
          <a:endParaRPr lang="en-US" sz="1600" kern="1200"/>
        </a:p>
      </dsp:txBody>
      <dsp:txXfrm>
        <a:off x="2729459" y="2390151"/>
        <a:ext cx="1108584" cy="665150"/>
      </dsp:txXfrm>
    </dsp:sp>
    <dsp:sp modelId="{838A0690-24F8-4925-8AB5-EC016006DCDB}">
      <dsp:nvSpPr>
        <dsp:cNvPr id="0" name=""/>
        <dsp:cNvSpPr/>
      </dsp:nvSpPr>
      <dsp:spPr>
        <a:xfrm rot="20439071">
          <a:off x="104216" y="3526379"/>
          <a:ext cx="1108584" cy="6651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I wish I had blue eyes</a:t>
          </a:r>
          <a:endParaRPr lang="en-US" sz="1600" kern="1200"/>
        </a:p>
      </dsp:txBody>
      <dsp:txXfrm>
        <a:off x="104216" y="3526379"/>
        <a:ext cx="1108584" cy="665150"/>
      </dsp:txXfrm>
    </dsp:sp>
    <dsp:sp modelId="{8A41E6A4-7D88-4C5F-A896-C37BCE1BC6DF}">
      <dsp:nvSpPr>
        <dsp:cNvPr id="0" name=""/>
        <dsp:cNvSpPr/>
      </dsp:nvSpPr>
      <dsp:spPr>
        <a:xfrm rot="656716">
          <a:off x="2533622" y="3221581"/>
          <a:ext cx="1108584" cy="6651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I hate curly hair</a:t>
          </a:r>
          <a:endParaRPr lang="en-US" sz="1600" kern="1200"/>
        </a:p>
      </dsp:txBody>
      <dsp:txXfrm>
        <a:off x="2533622" y="3221581"/>
        <a:ext cx="1108584" cy="665150"/>
      </dsp:txXfrm>
    </dsp:sp>
    <dsp:sp modelId="{24E87009-9216-44A3-B27A-D93874AC4D6D}">
      <dsp:nvSpPr>
        <dsp:cNvPr id="0" name=""/>
        <dsp:cNvSpPr/>
      </dsp:nvSpPr>
      <dsp:spPr>
        <a:xfrm rot="437302">
          <a:off x="2524632" y="4099034"/>
          <a:ext cx="1108584" cy="6651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I wish I was smaller</a:t>
          </a:r>
          <a:endParaRPr lang="en-US" sz="1600" kern="1200"/>
        </a:p>
      </dsp:txBody>
      <dsp:txXfrm>
        <a:off x="2524632" y="4099034"/>
        <a:ext cx="1108584" cy="665150"/>
      </dsp:txXfrm>
    </dsp:sp>
    <dsp:sp modelId="{990621E5-A839-4E9A-9278-0E6232FAC03A}">
      <dsp:nvSpPr>
        <dsp:cNvPr id="0" name=""/>
        <dsp:cNvSpPr/>
      </dsp:nvSpPr>
      <dsp:spPr>
        <a:xfrm rot="20465710">
          <a:off x="1092507" y="3905220"/>
          <a:ext cx="1108584" cy="6651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My hips are too big</a:t>
          </a:r>
          <a:endParaRPr lang="en-US" sz="1600" kern="1200"/>
        </a:p>
      </dsp:txBody>
      <dsp:txXfrm>
        <a:off x="1092507" y="3905220"/>
        <a:ext cx="1108584" cy="665150"/>
      </dsp:txXfrm>
    </dsp:sp>
    <dsp:sp modelId="{0DF25486-E492-4958-AE2E-EEBE4B757D9C}">
      <dsp:nvSpPr>
        <dsp:cNvPr id="0" name=""/>
        <dsp:cNvSpPr/>
      </dsp:nvSpPr>
      <dsp:spPr>
        <a:xfrm rot="327647">
          <a:off x="1416025" y="4745731"/>
          <a:ext cx="1108584" cy="6651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I wish I had curves</a:t>
          </a:r>
          <a:endParaRPr lang="en-US" sz="1600" kern="1200"/>
        </a:p>
      </dsp:txBody>
      <dsp:txXfrm>
        <a:off x="1416025" y="4745731"/>
        <a:ext cx="1108584" cy="665150"/>
      </dsp:txXfrm>
    </dsp:sp>
    <dsp:sp modelId="{DC14532A-0C94-4C6C-9522-1DBF008E6C8C}">
      <dsp:nvSpPr>
        <dsp:cNvPr id="0" name=""/>
        <dsp:cNvSpPr/>
      </dsp:nvSpPr>
      <dsp:spPr>
        <a:xfrm rot="20108727">
          <a:off x="2515397" y="5299914"/>
          <a:ext cx="1108584" cy="6651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I wish I was taller</a:t>
          </a:r>
          <a:endParaRPr lang="en-US" sz="1600" kern="1200"/>
        </a:p>
      </dsp:txBody>
      <dsp:txXfrm>
        <a:off x="2515397" y="5299914"/>
        <a:ext cx="1108584" cy="665150"/>
      </dsp:txXfrm>
    </dsp:sp>
    <dsp:sp modelId="{53C3F9A4-E546-42DC-BEA8-E36DCA8E0BE7}">
      <dsp:nvSpPr>
        <dsp:cNvPr id="0" name=""/>
        <dsp:cNvSpPr/>
      </dsp:nvSpPr>
      <dsp:spPr>
        <a:xfrm rot="20605458">
          <a:off x="122928" y="5272362"/>
          <a:ext cx="1108584" cy="6651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I hate my body!</a:t>
          </a:r>
        </a:p>
      </dsp:txBody>
      <dsp:txXfrm>
        <a:off x="122928" y="5272362"/>
        <a:ext cx="1108584" cy="66515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A0AD14-9616-4C97-B2C5-1B567D607134}">
      <dsp:nvSpPr>
        <dsp:cNvPr id="0" name=""/>
        <dsp:cNvSpPr/>
      </dsp:nvSpPr>
      <dsp:spPr>
        <a:xfrm>
          <a:off x="562927" y="788206"/>
          <a:ext cx="1445998" cy="144599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A192F9-8215-4077-890C-610CB69C857B}">
      <dsp:nvSpPr>
        <dsp:cNvPr id="0" name=""/>
        <dsp:cNvSpPr/>
      </dsp:nvSpPr>
      <dsp:spPr>
        <a:xfrm>
          <a:off x="871091" y="1096370"/>
          <a:ext cx="829671" cy="8296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F66E13-0F9A-4ACF-B426-6CBB59E2C881}">
      <dsp:nvSpPr>
        <dsp:cNvPr id="0" name=""/>
        <dsp:cNvSpPr/>
      </dsp:nvSpPr>
      <dsp:spPr>
        <a:xfrm>
          <a:off x="100682" y="2684598"/>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defRPr cap="all"/>
          </a:pPr>
          <a:r>
            <a:rPr lang="en-GB" sz="2800" kern="1200"/>
            <a:t>Hygiene</a:t>
          </a:r>
          <a:endParaRPr lang="en-US" sz="2800" kern="1200"/>
        </a:p>
      </dsp:txBody>
      <dsp:txXfrm>
        <a:off x="100682" y="2684598"/>
        <a:ext cx="2370489" cy="720000"/>
      </dsp:txXfrm>
    </dsp:sp>
    <dsp:sp modelId="{0EB1B11E-5911-4073-B293-0571F4AA2506}">
      <dsp:nvSpPr>
        <dsp:cNvPr id="0" name=""/>
        <dsp:cNvSpPr/>
      </dsp:nvSpPr>
      <dsp:spPr>
        <a:xfrm>
          <a:off x="3348252" y="788206"/>
          <a:ext cx="1445998" cy="144599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160A1D-2154-47E0-9937-6C42ED24120C}">
      <dsp:nvSpPr>
        <dsp:cNvPr id="0" name=""/>
        <dsp:cNvSpPr/>
      </dsp:nvSpPr>
      <dsp:spPr>
        <a:xfrm>
          <a:off x="3656416" y="1096370"/>
          <a:ext cx="829671" cy="8296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D5B26F-79A5-4F3C-9953-56E2FEF9DC23}">
      <dsp:nvSpPr>
        <dsp:cNvPr id="0" name=""/>
        <dsp:cNvSpPr/>
      </dsp:nvSpPr>
      <dsp:spPr>
        <a:xfrm>
          <a:off x="2886007" y="2684598"/>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defRPr cap="all"/>
          </a:pPr>
          <a:r>
            <a:rPr lang="en-GB" sz="2800" kern="1200"/>
            <a:t>Balanced diet</a:t>
          </a:r>
          <a:endParaRPr lang="en-US" sz="2800" kern="1200"/>
        </a:p>
      </dsp:txBody>
      <dsp:txXfrm>
        <a:off x="2886007" y="2684598"/>
        <a:ext cx="2370489" cy="720000"/>
      </dsp:txXfrm>
    </dsp:sp>
    <dsp:sp modelId="{039D9295-FD10-478F-AC56-D0A278BCBE1C}">
      <dsp:nvSpPr>
        <dsp:cNvPr id="0" name=""/>
        <dsp:cNvSpPr/>
      </dsp:nvSpPr>
      <dsp:spPr>
        <a:xfrm>
          <a:off x="6133577" y="788206"/>
          <a:ext cx="1445998" cy="144599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A140AC-EE18-48D4-80BD-05FC23CBE3C5}">
      <dsp:nvSpPr>
        <dsp:cNvPr id="0" name=""/>
        <dsp:cNvSpPr/>
      </dsp:nvSpPr>
      <dsp:spPr>
        <a:xfrm>
          <a:off x="6441741" y="1096370"/>
          <a:ext cx="829671" cy="8296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8E405F-F6C3-4453-BFD3-CA2646ACB78A}">
      <dsp:nvSpPr>
        <dsp:cNvPr id="0" name=""/>
        <dsp:cNvSpPr/>
      </dsp:nvSpPr>
      <dsp:spPr>
        <a:xfrm>
          <a:off x="5671332" y="2684598"/>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defRPr cap="all"/>
          </a:pPr>
          <a:r>
            <a:rPr lang="en-GB" sz="2800" kern="1200"/>
            <a:t>Exercise</a:t>
          </a:r>
          <a:endParaRPr lang="en-US" sz="2800" kern="1200"/>
        </a:p>
      </dsp:txBody>
      <dsp:txXfrm>
        <a:off x="5671332" y="2684598"/>
        <a:ext cx="2370489" cy="720000"/>
      </dsp:txXfrm>
    </dsp:sp>
    <dsp:sp modelId="{C0AFE29C-F4E2-40D9-ABCA-E1EBD0B855A1}">
      <dsp:nvSpPr>
        <dsp:cNvPr id="0" name=""/>
        <dsp:cNvSpPr/>
      </dsp:nvSpPr>
      <dsp:spPr>
        <a:xfrm>
          <a:off x="8918902" y="788206"/>
          <a:ext cx="1445998" cy="144599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63EEC4-C04E-42A9-898D-50785CD30A61}">
      <dsp:nvSpPr>
        <dsp:cNvPr id="0" name=""/>
        <dsp:cNvSpPr/>
      </dsp:nvSpPr>
      <dsp:spPr>
        <a:xfrm>
          <a:off x="9227066" y="1096370"/>
          <a:ext cx="829671" cy="82967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982ADE-9B8C-4418-8C71-30C0FF88E216}">
      <dsp:nvSpPr>
        <dsp:cNvPr id="0" name=""/>
        <dsp:cNvSpPr/>
      </dsp:nvSpPr>
      <dsp:spPr>
        <a:xfrm>
          <a:off x="8456657" y="2684598"/>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defRPr cap="all"/>
          </a:pPr>
          <a:r>
            <a:rPr lang="en-GB" sz="2800" kern="1200"/>
            <a:t>Sleep</a:t>
          </a:r>
          <a:endParaRPr lang="en-US" sz="2800" kern="1200"/>
        </a:p>
      </dsp:txBody>
      <dsp:txXfrm>
        <a:off x="8456657" y="2684598"/>
        <a:ext cx="2370489" cy="72000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480852-94FB-4769-B034-B645310CD333}">
      <dsp:nvSpPr>
        <dsp:cNvPr id="0" name=""/>
        <dsp:cNvSpPr/>
      </dsp:nvSpPr>
      <dsp:spPr>
        <a:xfrm>
          <a:off x="0" y="623"/>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458255-6664-45DB-8AC6-D1F4CE430BE3}">
      <dsp:nvSpPr>
        <dsp:cNvPr id="0" name=""/>
        <dsp:cNvSpPr/>
      </dsp:nvSpPr>
      <dsp:spPr>
        <a:xfrm>
          <a:off x="0" y="623"/>
          <a:ext cx="6492875" cy="72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a:t>Washing hands with soap after toilet/ as often as needed</a:t>
          </a:r>
          <a:endParaRPr lang="en-US" sz="2100" kern="1200"/>
        </a:p>
      </dsp:txBody>
      <dsp:txXfrm>
        <a:off x="0" y="623"/>
        <a:ext cx="6492875" cy="729164"/>
      </dsp:txXfrm>
    </dsp:sp>
    <dsp:sp modelId="{B1F1F332-373D-4C3A-8C70-CFA12ABA8C5B}">
      <dsp:nvSpPr>
        <dsp:cNvPr id="0" name=""/>
        <dsp:cNvSpPr/>
      </dsp:nvSpPr>
      <dsp:spPr>
        <a:xfrm>
          <a:off x="0" y="729788"/>
          <a:ext cx="6492875" cy="0"/>
        </a:xfrm>
        <a:prstGeom prst="line">
          <a:avLst/>
        </a:prstGeom>
        <a:solidFill>
          <a:schemeClr val="accent2">
            <a:hueOff val="-242561"/>
            <a:satOff val="-13988"/>
            <a:lumOff val="1438"/>
            <a:alphaOff val="0"/>
          </a:schemeClr>
        </a:solidFill>
        <a:ln w="12700" cap="flat" cmpd="sng" algn="ctr">
          <a:solidFill>
            <a:schemeClr val="accent2">
              <a:hueOff val="-242561"/>
              <a:satOff val="-13988"/>
              <a:lumOff val="143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9B5255-3A3C-4C4C-957E-CF1BA3A6BB2A}">
      <dsp:nvSpPr>
        <dsp:cNvPr id="0" name=""/>
        <dsp:cNvSpPr/>
      </dsp:nvSpPr>
      <dsp:spPr>
        <a:xfrm>
          <a:off x="0" y="729788"/>
          <a:ext cx="6492875" cy="72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a:t>Daily showers</a:t>
          </a:r>
          <a:endParaRPr lang="en-US" sz="2100" kern="1200"/>
        </a:p>
      </dsp:txBody>
      <dsp:txXfrm>
        <a:off x="0" y="729788"/>
        <a:ext cx="6492875" cy="729164"/>
      </dsp:txXfrm>
    </dsp:sp>
    <dsp:sp modelId="{C72427A9-7E79-4AA4-BCA3-34D47E7EFEBA}">
      <dsp:nvSpPr>
        <dsp:cNvPr id="0" name=""/>
        <dsp:cNvSpPr/>
      </dsp:nvSpPr>
      <dsp:spPr>
        <a:xfrm>
          <a:off x="0" y="1458952"/>
          <a:ext cx="6492875"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287AD6-F3C6-49A1-A1B2-AA64946DF228}">
      <dsp:nvSpPr>
        <dsp:cNvPr id="0" name=""/>
        <dsp:cNvSpPr/>
      </dsp:nvSpPr>
      <dsp:spPr>
        <a:xfrm>
          <a:off x="0" y="1458952"/>
          <a:ext cx="6492875" cy="72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a:t>Brushing and flossing teeth morning and night</a:t>
          </a:r>
          <a:endParaRPr lang="en-US" sz="2100" kern="1200"/>
        </a:p>
      </dsp:txBody>
      <dsp:txXfrm>
        <a:off x="0" y="1458952"/>
        <a:ext cx="6492875" cy="729164"/>
      </dsp:txXfrm>
    </dsp:sp>
    <dsp:sp modelId="{0CEEAD5A-2154-4266-AC70-9BB79231BF97}">
      <dsp:nvSpPr>
        <dsp:cNvPr id="0" name=""/>
        <dsp:cNvSpPr/>
      </dsp:nvSpPr>
      <dsp:spPr>
        <a:xfrm>
          <a:off x="0" y="2188117"/>
          <a:ext cx="6492875"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8F270F-6690-4F71-9D5E-827B05F43BD6}">
      <dsp:nvSpPr>
        <dsp:cNvPr id="0" name=""/>
        <dsp:cNvSpPr/>
      </dsp:nvSpPr>
      <dsp:spPr>
        <a:xfrm>
          <a:off x="0" y="2188117"/>
          <a:ext cx="6492875" cy="72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a:t>Brushing hair every morning</a:t>
          </a:r>
          <a:endParaRPr lang="en-US" sz="2100" kern="1200"/>
        </a:p>
      </dsp:txBody>
      <dsp:txXfrm>
        <a:off x="0" y="2188117"/>
        <a:ext cx="6492875" cy="729164"/>
      </dsp:txXfrm>
    </dsp:sp>
    <dsp:sp modelId="{1F328976-80CB-4139-8A2F-4CD61CF389EB}">
      <dsp:nvSpPr>
        <dsp:cNvPr id="0" name=""/>
        <dsp:cNvSpPr/>
      </dsp:nvSpPr>
      <dsp:spPr>
        <a:xfrm>
          <a:off x="0" y="2917282"/>
          <a:ext cx="6492875"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A9E11F-89F5-4038-BC80-44800B18729B}">
      <dsp:nvSpPr>
        <dsp:cNvPr id="0" name=""/>
        <dsp:cNvSpPr/>
      </dsp:nvSpPr>
      <dsp:spPr>
        <a:xfrm>
          <a:off x="0" y="2917282"/>
          <a:ext cx="6492875" cy="72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a:t>Wearing clean clothes &amp; changing underwear every day</a:t>
          </a:r>
          <a:endParaRPr lang="en-US" sz="2100" kern="1200"/>
        </a:p>
      </dsp:txBody>
      <dsp:txXfrm>
        <a:off x="0" y="2917282"/>
        <a:ext cx="6492875" cy="729164"/>
      </dsp:txXfrm>
    </dsp:sp>
    <dsp:sp modelId="{55D4CCC4-CD40-422F-B94D-BB43A00FF275}">
      <dsp:nvSpPr>
        <dsp:cNvPr id="0" name=""/>
        <dsp:cNvSpPr/>
      </dsp:nvSpPr>
      <dsp:spPr>
        <a:xfrm>
          <a:off x="0" y="3646447"/>
          <a:ext cx="6492875" cy="0"/>
        </a:xfrm>
        <a:prstGeom prst="line">
          <a:avLst/>
        </a:prstGeom>
        <a:solidFill>
          <a:schemeClr val="accent2">
            <a:hueOff val="-1212803"/>
            <a:satOff val="-69940"/>
            <a:lumOff val="7190"/>
            <a:alphaOff val="0"/>
          </a:schemeClr>
        </a:solidFill>
        <a:ln w="12700" cap="flat" cmpd="sng" algn="ctr">
          <a:solidFill>
            <a:schemeClr val="accent2">
              <a:hueOff val="-1212803"/>
              <a:satOff val="-69940"/>
              <a:lumOff val="719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F95846-F1AD-410A-ABD7-21E040E8169D}">
      <dsp:nvSpPr>
        <dsp:cNvPr id="0" name=""/>
        <dsp:cNvSpPr/>
      </dsp:nvSpPr>
      <dsp:spPr>
        <a:xfrm>
          <a:off x="0" y="3646447"/>
          <a:ext cx="6492875" cy="72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a:t>Removing make-up before bed</a:t>
          </a:r>
          <a:endParaRPr lang="en-US" sz="2100" kern="1200"/>
        </a:p>
      </dsp:txBody>
      <dsp:txXfrm>
        <a:off x="0" y="3646447"/>
        <a:ext cx="6492875" cy="729164"/>
      </dsp:txXfrm>
    </dsp:sp>
    <dsp:sp modelId="{0A755837-2C86-45B1-846F-A1A7AD21B8A3}">
      <dsp:nvSpPr>
        <dsp:cNvPr id="0" name=""/>
        <dsp:cNvSpPr/>
      </dsp:nvSpPr>
      <dsp:spPr>
        <a:xfrm>
          <a:off x="0" y="4375611"/>
          <a:ext cx="6492875"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F687B9-3AC3-4F83-AE2C-B88F24092EDE}">
      <dsp:nvSpPr>
        <dsp:cNvPr id="0" name=""/>
        <dsp:cNvSpPr/>
      </dsp:nvSpPr>
      <dsp:spPr>
        <a:xfrm>
          <a:off x="0" y="4375611"/>
          <a:ext cx="6492875" cy="72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a:t>Trimming hair and nails regularly</a:t>
          </a:r>
          <a:endParaRPr lang="en-US" sz="2100" kern="1200"/>
        </a:p>
      </dsp:txBody>
      <dsp:txXfrm>
        <a:off x="0" y="4375611"/>
        <a:ext cx="6492875" cy="72916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D2FD57-B650-4F1D-8F95-269644B0227F}">
      <dsp:nvSpPr>
        <dsp:cNvPr id="0" name=""/>
        <dsp:cNvSpPr/>
      </dsp:nvSpPr>
      <dsp:spPr>
        <a:xfrm>
          <a:off x="1953914" y="529294"/>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5FFEBF-01AF-4479-A5D2-BAA1D5B81261}">
      <dsp:nvSpPr>
        <dsp:cNvPr id="0" name=""/>
        <dsp:cNvSpPr/>
      </dsp:nvSpPr>
      <dsp:spPr>
        <a:xfrm>
          <a:off x="765914" y="2943510"/>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1800" kern="1200"/>
            <a:t>Exercise - 60 minutes physical activity per day (walking, sports, taking the stairs, gym etc.)</a:t>
          </a:r>
          <a:endParaRPr lang="en-US" sz="1800" kern="1200"/>
        </a:p>
      </dsp:txBody>
      <dsp:txXfrm>
        <a:off x="765914" y="2943510"/>
        <a:ext cx="4320000" cy="720000"/>
      </dsp:txXfrm>
    </dsp:sp>
    <dsp:sp modelId="{F39B681D-80F0-4BE8-A917-84EDBEBD8446}">
      <dsp:nvSpPr>
        <dsp:cNvPr id="0" name=""/>
        <dsp:cNvSpPr/>
      </dsp:nvSpPr>
      <dsp:spPr>
        <a:xfrm>
          <a:off x="7029914" y="529294"/>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B8872EC-D262-4C36-A216-9884E5C981F3}">
      <dsp:nvSpPr>
        <dsp:cNvPr id="0" name=""/>
        <dsp:cNvSpPr/>
      </dsp:nvSpPr>
      <dsp:spPr>
        <a:xfrm>
          <a:off x="5841914" y="2943510"/>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1800" kern="1200"/>
            <a:t>Sleep – 8-10 hours sleep per night</a:t>
          </a:r>
          <a:endParaRPr lang="en-US" sz="1800" kern="1200"/>
        </a:p>
      </dsp:txBody>
      <dsp:txXfrm>
        <a:off x="5841914" y="2943510"/>
        <a:ext cx="4320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2C34EE-3F71-4C87-90CF-3C78584B8D20}">
      <dsp:nvSpPr>
        <dsp:cNvPr id="0" name=""/>
        <dsp:cNvSpPr/>
      </dsp:nvSpPr>
      <dsp:spPr>
        <a:xfrm>
          <a:off x="0" y="2319"/>
          <a:ext cx="6245265"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B7DAA6-F787-482B-BD81-FD615DAAE8B0}">
      <dsp:nvSpPr>
        <dsp:cNvPr id="0" name=""/>
        <dsp:cNvSpPr/>
      </dsp:nvSpPr>
      <dsp:spPr>
        <a:xfrm>
          <a:off x="355657" y="266858"/>
          <a:ext cx="646650" cy="6466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7EC9A9-ADB4-4665-A569-CA8BDACB36D2}">
      <dsp:nvSpPr>
        <dsp:cNvPr id="0" name=""/>
        <dsp:cNvSpPr/>
      </dsp:nvSpPr>
      <dsp:spPr>
        <a:xfrm>
          <a:off x="1357965" y="231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844550">
            <a:lnSpc>
              <a:spcPct val="100000"/>
            </a:lnSpc>
            <a:spcBef>
              <a:spcPct val="0"/>
            </a:spcBef>
            <a:spcAft>
              <a:spcPct val="35000"/>
            </a:spcAft>
            <a:buNone/>
          </a:pPr>
          <a:r>
            <a:rPr lang="en-GB" sz="1900" kern="1200"/>
            <a:t>Set of workshops and activities/ games which are used to help young people learn about a particular topic</a:t>
          </a:r>
          <a:endParaRPr lang="en-US" sz="1900" kern="1200"/>
        </a:p>
      </dsp:txBody>
      <dsp:txXfrm>
        <a:off x="1357965" y="2319"/>
        <a:ext cx="4887299" cy="1175727"/>
      </dsp:txXfrm>
    </dsp:sp>
    <dsp:sp modelId="{46AB2871-1C13-425B-B6AF-CE1DDD34C057}">
      <dsp:nvSpPr>
        <dsp:cNvPr id="0" name=""/>
        <dsp:cNvSpPr/>
      </dsp:nvSpPr>
      <dsp:spPr>
        <a:xfrm>
          <a:off x="0" y="1471979"/>
          <a:ext cx="6245265"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E6B0D3-503A-41CE-A734-0CA1F90E7690}">
      <dsp:nvSpPr>
        <dsp:cNvPr id="0" name=""/>
        <dsp:cNvSpPr/>
      </dsp:nvSpPr>
      <dsp:spPr>
        <a:xfrm>
          <a:off x="355657" y="1736518"/>
          <a:ext cx="646650" cy="6466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59D060E-BF5B-4620-A891-6A3CDC21D088}">
      <dsp:nvSpPr>
        <dsp:cNvPr id="0" name=""/>
        <dsp:cNvSpPr/>
      </dsp:nvSpPr>
      <dsp:spPr>
        <a:xfrm>
          <a:off x="1357965" y="147197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844550">
            <a:lnSpc>
              <a:spcPct val="100000"/>
            </a:lnSpc>
            <a:spcBef>
              <a:spcPct val="0"/>
            </a:spcBef>
            <a:spcAft>
              <a:spcPct val="35000"/>
            </a:spcAft>
            <a:buNone/>
          </a:pPr>
          <a:r>
            <a:rPr lang="en-GB" sz="1900" kern="1200"/>
            <a:t>Lots of young people do the same programme across NI</a:t>
          </a:r>
          <a:endParaRPr lang="en-US" sz="1900" kern="1200"/>
        </a:p>
      </dsp:txBody>
      <dsp:txXfrm>
        <a:off x="1357965" y="1471979"/>
        <a:ext cx="4887299" cy="1175727"/>
      </dsp:txXfrm>
    </dsp:sp>
    <dsp:sp modelId="{9F29F114-AD06-43A9-8BDB-3FD3CF5958CD}">
      <dsp:nvSpPr>
        <dsp:cNvPr id="0" name=""/>
        <dsp:cNvSpPr/>
      </dsp:nvSpPr>
      <dsp:spPr>
        <a:xfrm>
          <a:off x="0" y="2941639"/>
          <a:ext cx="6245265"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C2F744-82EC-4A6A-BC96-10FDDDD3B0F4}">
      <dsp:nvSpPr>
        <dsp:cNvPr id="0" name=""/>
        <dsp:cNvSpPr/>
      </dsp:nvSpPr>
      <dsp:spPr>
        <a:xfrm>
          <a:off x="355657" y="3206178"/>
          <a:ext cx="646650" cy="6466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B998D3-4D25-405E-9C57-3DC4C6FA17DA}">
      <dsp:nvSpPr>
        <dsp:cNvPr id="0" name=""/>
        <dsp:cNvSpPr/>
      </dsp:nvSpPr>
      <dsp:spPr>
        <a:xfrm>
          <a:off x="1357965" y="294163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844550">
            <a:lnSpc>
              <a:spcPct val="100000"/>
            </a:lnSpc>
            <a:spcBef>
              <a:spcPct val="0"/>
            </a:spcBef>
            <a:spcAft>
              <a:spcPct val="35000"/>
            </a:spcAft>
            <a:buNone/>
          </a:pPr>
          <a:r>
            <a:rPr lang="en-GB" sz="1900" kern="1200"/>
            <a:t>Opportunity for young people to show their youth leader and others what they have learned and achieved</a:t>
          </a:r>
          <a:endParaRPr lang="en-US" sz="1900" kern="1200"/>
        </a:p>
      </dsp:txBody>
      <dsp:txXfrm>
        <a:off x="1357965" y="2941639"/>
        <a:ext cx="4887299" cy="1175727"/>
      </dsp:txXfrm>
    </dsp:sp>
    <dsp:sp modelId="{E6B0B902-E351-45A5-8584-8B1D3212640D}">
      <dsp:nvSpPr>
        <dsp:cNvPr id="0" name=""/>
        <dsp:cNvSpPr/>
      </dsp:nvSpPr>
      <dsp:spPr>
        <a:xfrm>
          <a:off x="0" y="4411299"/>
          <a:ext cx="6245265"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7DA41D-1269-4C75-9338-9FA024855A51}">
      <dsp:nvSpPr>
        <dsp:cNvPr id="0" name=""/>
        <dsp:cNvSpPr/>
      </dsp:nvSpPr>
      <dsp:spPr>
        <a:xfrm>
          <a:off x="355657" y="4675838"/>
          <a:ext cx="646650" cy="64665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6FAC5FE-8834-4269-AC3E-3B65E6DF9554}">
      <dsp:nvSpPr>
        <dsp:cNvPr id="0" name=""/>
        <dsp:cNvSpPr/>
      </dsp:nvSpPr>
      <dsp:spPr>
        <a:xfrm>
          <a:off x="1357965" y="441129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844550">
            <a:lnSpc>
              <a:spcPct val="100000"/>
            </a:lnSpc>
            <a:spcBef>
              <a:spcPct val="0"/>
            </a:spcBef>
            <a:spcAft>
              <a:spcPct val="35000"/>
            </a:spcAft>
            <a:buNone/>
          </a:pPr>
          <a:r>
            <a:rPr lang="en-GB" sz="1900" kern="1200"/>
            <a:t>Opportunity for young people to get a reward for their hard work e.g., certificates</a:t>
          </a:r>
          <a:endParaRPr lang="en-US" sz="1900" kern="1200"/>
        </a:p>
      </dsp:txBody>
      <dsp:txXfrm>
        <a:off x="1357965" y="4411299"/>
        <a:ext cx="4887299" cy="1175727"/>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7B85D9-00F1-4B1B-ACF5-322EFE2DE0D7}">
      <dsp:nvSpPr>
        <dsp:cNvPr id="0" name=""/>
        <dsp:cNvSpPr/>
      </dsp:nvSpPr>
      <dsp:spPr>
        <a:xfrm>
          <a:off x="0" y="2284"/>
          <a:ext cx="6263640" cy="11579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6D25EA-8498-4E2B-ACB9-75034310C047}">
      <dsp:nvSpPr>
        <dsp:cNvPr id="0" name=""/>
        <dsp:cNvSpPr/>
      </dsp:nvSpPr>
      <dsp:spPr>
        <a:xfrm>
          <a:off x="350270" y="262816"/>
          <a:ext cx="636855" cy="6368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651810-353D-4461-80A9-28A9B69B5A44}">
      <dsp:nvSpPr>
        <dsp:cNvPr id="0" name=""/>
        <dsp:cNvSpPr/>
      </dsp:nvSpPr>
      <dsp:spPr>
        <a:xfrm>
          <a:off x="1337397" y="2284"/>
          <a:ext cx="4926242" cy="1157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47" tIns="122547" rIns="122547" bIns="122547" numCol="1" spcCol="1270" anchor="ctr" anchorCtr="0">
          <a:noAutofit/>
        </a:bodyPr>
        <a:lstStyle/>
        <a:p>
          <a:pPr marL="0" lvl="0" indent="0" algn="l" defTabSz="977900">
            <a:lnSpc>
              <a:spcPct val="90000"/>
            </a:lnSpc>
            <a:spcBef>
              <a:spcPct val="0"/>
            </a:spcBef>
            <a:spcAft>
              <a:spcPct val="35000"/>
            </a:spcAft>
            <a:buNone/>
          </a:pPr>
          <a:r>
            <a:rPr lang="en-US" sz="2200" kern="1200"/>
            <a:t>Tools and techniques we use to cope</a:t>
          </a:r>
        </a:p>
      </dsp:txBody>
      <dsp:txXfrm>
        <a:off x="1337397" y="2284"/>
        <a:ext cx="4926242" cy="1157919"/>
      </dsp:txXfrm>
    </dsp:sp>
    <dsp:sp modelId="{EDA4DF8A-CECF-402E-A687-37A96AE1450C}">
      <dsp:nvSpPr>
        <dsp:cNvPr id="0" name=""/>
        <dsp:cNvSpPr/>
      </dsp:nvSpPr>
      <dsp:spPr>
        <a:xfrm>
          <a:off x="0" y="1449684"/>
          <a:ext cx="6263640" cy="11579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69587F-872D-44F5-B7E9-7351DFCB76B0}">
      <dsp:nvSpPr>
        <dsp:cNvPr id="0" name=""/>
        <dsp:cNvSpPr/>
      </dsp:nvSpPr>
      <dsp:spPr>
        <a:xfrm>
          <a:off x="350270" y="1710216"/>
          <a:ext cx="636855" cy="63685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55BD8A6-8F78-447E-A046-E9B83A167950}">
      <dsp:nvSpPr>
        <dsp:cNvPr id="0" name=""/>
        <dsp:cNvSpPr/>
      </dsp:nvSpPr>
      <dsp:spPr>
        <a:xfrm>
          <a:off x="1337397" y="1449684"/>
          <a:ext cx="4926242" cy="1157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47" tIns="122547" rIns="122547" bIns="122547" numCol="1" spcCol="1270" anchor="ctr" anchorCtr="0">
          <a:noAutofit/>
        </a:bodyPr>
        <a:lstStyle/>
        <a:p>
          <a:pPr marL="0" lvl="0" indent="0" algn="l" defTabSz="977900">
            <a:lnSpc>
              <a:spcPct val="90000"/>
            </a:lnSpc>
            <a:spcBef>
              <a:spcPct val="0"/>
            </a:spcBef>
            <a:spcAft>
              <a:spcPct val="35000"/>
            </a:spcAft>
            <a:buNone/>
          </a:pPr>
          <a:r>
            <a:rPr lang="en-US" sz="2200" kern="1200"/>
            <a:t>Let’s practice these!</a:t>
          </a:r>
        </a:p>
      </dsp:txBody>
      <dsp:txXfrm>
        <a:off x="1337397" y="1449684"/>
        <a:ext cx="4926242" cy="1157919"/>
      </dsp:txXfrm>
    </dsp:sp>
    <dsp:sp modelId="{96DAED14-0C47-4ABC-BEBF-8C389C2AF0AE}">
      <dsp:nvSpPr>
        <dsp:cNvPr id="0" name=""/>
        <dsp:cNvSpPr/>
      </dsp:nvSpPr>
      <dsp:spPr>
        <a:xfrm>
          <a:off x="0" y="2897083"/>
          <a:ext cx="6263640" cy="11579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EBDA87-14B1-4358-B92D-865455202B4E}">
      <dsp:nvSpPr>
        <dsp:cNvPr id="0" name=""/>
        <dsp:cNvSpPr/>
      </dsp:nvSpPr>
      <dsp:spPr>
        <a:xfrm>
          <a:off x="373955" y="3157615"/>
          <a:ext cx="636855" cy="63685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84B534-35CD-4E49-8E92-F885F9A6C9FA}">
      <dsp:nvSpPr>
        <dsp:cNvPr id="0" name=""/>
        <dsp:cNvSpPr/>
      </dsp:nvSpPr>
      <dsp:spPr>
        <a:xfrm>
          <a:off x="1337397" y="2897083"/>
          <a:ext cx="4926242" cy="1157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47" tIns="122547" rIns="122547" bIns="122547" numCol="1" spcCol="1270" anchor="ctr" anchorCtr="0">
          <a:noAutofit/>
        </a:bodyPr>
        <a:lstStyle/>
        <a:p>
          <a:pPr marL="0" lvl="0" indent="0" algn="l" defTabSz="977900">
            <a:lnSpc>
              <a:spcPct val="90000"/>
            </a:lnSpc>
            <a:spcBef>
              <a:spcPct val="0"/>
            </a:spcBef>
            <a:spcAft>
              <a:spcPct val="35000"/>
            </a:spcAft>
            <a:buNone/>
          </a:pPr>
          <a:r>
            <a:rPr lang="en-US" sz="2200" kern="1200"/>
            <a:t>Notice how we feel!</a:t>
          </a:r>
        </a:p>
      </dsp:txBody>
      <dsp:txXfrm>
        <a:off x="1337397" y="2897083"/>
        <a:ext cx="4926242" cy="1157919"/>
      </dsp:txXfrm>
    </dsp:sp>
    <dsp:sp modelId="{ABF2C9B5-89DD-4BBA-8ECB-7A6D440FE4AC}">
      <dsp:nvSpPr>
        <dsp:cNvPr id="0" name=""/>
        <dsp:cNvSpPr/>
      </dsp:nvSpPr>
      <dsp:spPr>
        <a:xfrm>
          <a:off x="0" y="4344483"/>
          <a:ext cx="6263640" cy="11579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5A3A32-AE3B-40D9-BC7A-BA4EE70B0705}">
      <dsp:nvSpPr>
        <dsp:cNvPr id="0" name=""/>
        <dsp:cNvSpPr/>
      </dsp:nvSpPr>
      <dsp:spPr>
        <a:xfrm>
          <a:off x="350270" y="4605015"/>
          <a:ext cx="636855" cy="63685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395D57B-A346-4E86-BB13-87D2483C78F8}">
      <dsp:nvSpPr>
        <dsp:cNvPr id="0" name=""/>
        <dsp:cNvSpPr/>
      </dsp:nvSpPr>
      <dsp:spPr>
        <a:xfrm>
          <a:off x="1337397" y="4344483"/>
          <a:ext cx="4926242" cy="1157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47" tIns="122547" rIns="122547" bIns="122547" numCol="1" spcCol="1270" anchor="ctr" anchorCtr="0">
          <a:noAutofit/>
        </a:bodyPr>
        <a:lstStyle/>
        <a:p>
          <a:pPr marL="0" lvl="0" indent="0" algn="l" defTabSz="977900">
            <a:lnSpc>
              <a:spcPct val="90000"/>
            </a:lnSpc>
            <a:spcBef>
              <a:spcPct val="0"/>
            </a:spcBef>
            <a:spcAft>
              <a:spcPct val="35000"/>
            </a:spcAft>
            <a:buNone/>
          </a:pPr>
          <a:r>
            <a:rPr lang="en-GB" sz="2200" kern="1200"/>
            <a:t>Check Out</a:t>
          </a:r>
          <a:endParaRPr lang="en-US" sz="2200" kern="1200"/>
        </a:p>
      </dsp:txBody>
      <dsp:txXfrm>
        <a:off x="1337397" y="4344483"/>
        <a:ext cx="4926242" cy="1157919"/>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19FCD-8BB9-4C9B-8E81-81C13C163347}">
      <dsp:nvSpPr>
        <dsp:cNvPr id="0" name=""/>
        <dsp:cNvSpPr/>
      </dsp:nvSpPr>
      <dsp:spPr>
        <a:xfrm>
          <a:off x="0" y="0"/>
          <a:ext cx="604930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535114-3A90-4C4F-B599-D33B74BC6F19}">
      <dsp:nvSpPr>
        <dsp:cNvPr id="0" name=""/>
        <dsp:cNvSpPr/>
      </dsp:nvSpPr>
      <dsp:spPr>
        <a:xfrm>
          <a:off x="0" y="0"/>
          <a:ext cx="6049309"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a:t>Check In</a:t>
          </a:r>
          <a:endParaRPr lang="en-US" sz="2500" kern="1200"/>
        </a:p>
      </dsp:txBody>
      <dsp:txXfrm>
        <a:off x="0" y="0"/>
        <a:ext cx="6049309" cy="543917"/>
      </dsp:txXfrm>
    </dsp:sp>
    <dsp:sp modelId="{656B4DB0-BB2A-4808-B3F7-2227F9563AEB}">
      <dsp:nvSpPr>
        <dsp:cNvPr id="0" name=""/>
        <dsp:cNvSpPr/>
      </dsp:nvSpPr>
      <dsp:spPr>
        <a:xfrm>
          <a:off x="0" y="543917"/>
          <a:ext cx="604930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74EC84-C0DC-44AD-8B5D-42203DA44C6C}">
      <dsp:nvSpPr>
        <dsp:cNvPr id="0" name=""/>
        <dsp:cNvSpPr/>
      </dsp:nvSpPr>
      <dsp:spPr>
        <a:xfrm>
          <a:off x="0" y="543917"/>
          <a:ext cx="6049309"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a:t>Essential vs Non-essential</a:t>
          </a:r>
          <a:endParaRPr lang="en-US" sz="2500" kern="1200"/>
        </a:p>
      </dsp:txBody>
      <dsp:txXfrm>
        <a:off x="0" y="543917"/>
        <a:ext cx="6049309" cy="543917"/>
      </dsp:txXfrm>
    </dsp:sp>
    <dsp:sp modelId="{28672EE1-9E29-42E9-94BD-067967D4A961}">
      <dsp:nvSpPr>
        <dsp:cNvPr id="0" name=""/>
        <dsp:cNvSpPr/>
      </dsp:nvSpPr>
      <dsp:spPr>
        <a:xfrm>
          <a:off x="0" y="1087834"/>
          <a:ext cx="604930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D5BEAC-0E1E-45A3-B967-0C9566BE210E}">
      <dsp:nvSpPr>
        <dsp:cNvPr id="0" name=""/>
        <dsp:cNvSpPr/>
      </dsp:nvSpPr>
      <dsp:spPr>
        <a:xfrm>
          <a:off x="0" y="1087834"/>
          <a:ext cx="6049309"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a:t>Brain teaser</a:t>
          </a:r>
          <a:endParaRPr lang="en-US" sz="2500" kern="1200"/>
        </a:p>
      </dsp:txBody>
      <dsp:txXfrm>
        <a:off x="0" y="1087834"/>
        <a:ext cx="6049309" cy="543917"/>
      </dsp:txXfrm>
    </dsp:sp>
    <dsp:sp modelId="{20EA84D9-F5D2-4819-A4B1-A7D23119EFC4}">
      <dsp:nvSpPr>
        <dsp:cNvPr id="0" name=""/>
        <dsp:cNvSpPr/>
      </dsp:nvSpPr>
      <dsp:spPr>
        <a:xfrm>
          <a:off x="0" y="1631751"/>
          <a:ext cx="604930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193831-7911-4569-9130-91887A5A2DAC}">
      <dsp:nvSpPr>
        <dsp:cNvPr id="0" name=""/>
        <dsp:cNvSpPr/>
      </dsp:nvSpPr>
      <dsp:spPr>
        <a:xfrm>
          <a:off x="0" y="1631751"/>
          <a:ext cx="6049309"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a:t>Group task – saving and spending!</a:t>
          </a:r>
          <a:endParaRPr lang="en-US" sz="2500" kern="1200"/>
        </a:p>
      </dsp:txBody>
      <dsp:txXfrm>
        <a:off x="0" y="1631751"/>
        <a:ext cx="6049309" cy="543917"/>
      </dsp:txXfrm>
    </dsp:sp>
    <dsp:sp modelId="{430AFF12-BEA3-4860-A8AC-E34F6EEECAE0}">
      <dsp:nvSpPr>
        <dsp:cNvPr id="0" name=""/>
        <dsp:cNvSpPr/>
      </dsp:nvSpPr>
      <dsp:spPr>
        <a:xfrm>
          <a:off x="0" y="2175669"/>
          <a:ext cx="604930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8ABBE1-20BD-4C74-8833-D26D004E5772}">
      <dsp:nvSpPr>
        <dsp:cNvPr id="0" name=""/>
        <dsp:cNvSpPr/>
      </dsp:nvSpPr>
      <dsp:spPr>
        <a:xfrm>
          <a:off x="0" y="2175669"/>
          <a:ext cx="6049309"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a:t>Small sacrifices, big savings!</a:t>
          </a:r>
          <a:endParaRPr lang="en-US" sz="2500" kern="1200"/>
        </a:p>
      </dsp:txBody>
      <dsp:txXfrm>
        <a:off x="0" y="2175669"/>
        <a:ext cx="6049309" cy="543917"/>
      </dsp:txXfrm>
    </dsp:sp>
    <dsp:sp modelId="{2D9624BB-0044-497D-8383-669C8FBFB254}">
      <dsp:nvSpPr>
        <dsp:cNvPr id="0" name=""/>
        <dsp:cNvSpPr/>
      </dsp:nvSpPr>
      <dsp:spPr>
        <a:xfrm>
          <a:off x="0" y="2719586"/>
          <a:ext cx="604930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907D89-919A-4D0F-B883-D8B7F64632CE}">
      <dsp:nvSpPr>
        <dsp:cNvPr id="0" name=""/>
        <dsp:cNvSpPr/>
      </dsp:nvSpPr>
      <dsp:spPr>
        <a:xfrm>
          <a:off x="0" y="2719586"/>
          <a:ext cx="6049309"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a:t>Saving tips</a:t>
          </a:r>
          <a:endParaRPr lang="en-US" sz="2500" kern="1200"/>
        </a:p>
      </dsp:txBody>
      <dsp:txXfrm>
        <a:off x="0" y="2719586"/>
        <a:ext cx="6049309" cy="543917"/>
      </dsp:txXfrm>
    </dsp:sp>
    <dsp:sp modelId="{719C83C7-4A23-4530-8258-52AD6FB18310}">
      <dsp:nvSpPr>
        <dsp:cNvPr id="0" name=""/>
        <dsp:cNvSpPr/>
      </dsp:nvSpPr>
      <dsp:spPr>
        <a:xfrm>
          <a:off x="0" y="3263503"/>
          <a:ext cx="604930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AE1770-7515-4638-A29C-E873F421E782}">
      <dsp:nvSpPr>
        <dsp:cNvPr id="0" name=""/>
        <dsp:cNvSpPr/>
      </dsp:nvSpPr>
      <dsp:spPr>
        <a:xfrm>
          <a:off x="0" y="3263503"/>
          <a:ext cx="6049309"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a:t>Traffic lights</a:t>
          </a:r>
          <a:endParaRPr lang="en-US" sz="2500" kern="1200"/>
        </a:p>
      </dsp:txBody>
      <dsp:txXfrm>
        <a:off x="0" y="3263503"/>
        <a:ext cx="6049309" cy="543917"/>
      </dsp:txXfrm>
    </dsp:sp>
    <dsp:sp modelId="{4916D529-2A1E-4DD9-9EAC-C2A28AE52BD5}">
      <dsp:nvSpPr>
        <dsp:cNvPr id="0" name=""/>
        <dsp:cNvSpPr/>
      </dsp:nvSpPr>
      <dsp:spPr>
        <a:xfrm>
          <a:off x="0" y="3807420"/>
          <a:ext cx="604930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3B5133-04AA-446C-BF7A-A359E98A1890}">
      <dsp:nvSpPr>
        <dsp:cNvPr id="0" name=""/>
        <dsp:cNvSpPr/>
      </dsp:nvSpPr>
      <dsp:spPr>
        <a:xfrm>
          <a:off x="0" y="3807420"/>
          <a:ext cx="6049309"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a:t>Check out</a:t>
          </a:r>
          <a:endParaRPr lang="en-US" sz="2500" kern="1200"/>
        </a:p>
      </dsp:txBody>
      <dsp:txXfrm>
        <a:off x="0" y="3807420"/>
        <a:ext cx="6049309" cy="543917"/>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19FCD-8BB9-4C9B-8E81-81C13C163347}">
      <dsp:nvSpPr>
        <dsp:cNvPr id="0" name=""/>
        <dsp:cNvSpPr/>
      </dsp:nvSpPr>
      <dsp:spPr>
        <a:xfrm>
          <a:off x="0" y="2124"/>
          <a:ext cx="604930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535114-3A90-4C4F-B599-D33B74BC6F19}">
      <dsp:nvSpPr>
        <dsp:cNvPr id="0" name=""/>
        <dsp:cNvSpPr/>
      </dsp:nvSpPr>
      <dsp:spPr>
        <a:xfrm>
          <a:off x="0" y="2124"/>
          <a:ext cx="6049309"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GB" sz="3300" kern="1200"/>
            <a:t>Check In</a:t>
          </a:r>
          <a:endParaRPr lang="en-US" sz="3300" kern="1200"/>
        </a:p>
      </dsp:txBody>
      <dsp:txXfrm>
        <a:off x="0" y="2124"/>
        <a:ext cx="6049309" cy="724514"/>
      </dsp:txXfrm>
    </dsp:sp>
    <dsp:sp modelId="{656B4DB0-BB2A-4808-B3F7-2227F9563AEB}">
      <dsp:nvSpPr>
        <dsp:cNvPr id="0" name=""/>
        <dsp:cNvSpPr/>
      </dsp:nvSpPr>
      <dsp:spPr>
        <a:xfrm>
          <a:off x="0" y="726639"/>
          <a:ext cx="604930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74EC84-C0DC-44AD-8B5D-42203DA44C6C}">
      <dsp:nvSpPr>
        <dsp:cNvPr id="0" name=""/>
        <dsp:cNvSpPr/>
      </dsp:nvSpPr>
      <dsp:spPr>
        <a:xfrm>
          <a:off x="0" y="726639"/>
          <a:ext cx="6049309"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All about you!</a:t>
          </a:r>
        </a:p>
      </dsp:txBody>
      <dsp:txXfrm>
        <a:off x="0" y="726639"/>
        <a:ext cx="6049309" cy="724514"/>
      </dsp:txXfrm>
    </dsp:sp>
    <dsp:sp modelId="{28672EE1-9E29-42E9-94BD-067967D4A961}">
      <dsp:nvSpPr>
        <dsp:cNvPr id="0" name=""/>
        <dsp:cNvSpPr/>
      </dsp:nvSpPr>
      <dsp:spPr>
        <a:xfrm>
          <a:off x="0" y="1451154"/>
          <a:ext cx="604930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D5BEAC-0E1E-45A3-B967-0C9566BE210E}">
      <dsp:nvSpPr>
        <dsp:cNvPr id="0" name=""/>
        <dsp:cNvSpPr/>
      </dsp:nvSpPr>
      <dsp:spPr>
        <a:xfrm>
          <a:off x="0" y="1451154"/>
          <a:ext cx="6049309"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Dream Job</a:t>
          </a:r>
        </a:p>
      </dsp:txBody>
      <dsp:txXfrm>
        <a:off x="0" y="1451154"/>
        <a:ext cx="6049309" cy="724514"/>
      </dsp:txXfrm>
    </dsp:sp>
    <dsp:sp modelId="{20EA84D9-F5D2-4819-A4B1-A7D23119EFC4}">
      <dsp:nvSpPr>
        <dsp:cNvPr id="0" name=""/>
        <dsp:cNvSpPr/>
      </dsp:nvSpPr>
      <dsp:spPr>
        <a:xfrm>
          <a:off x="0" y="2175669"/>
          <a:ext cx="604930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193831-7911-4569-9130-91887A5A2DAC}">
      <dsp:nvSpPr>
        <dsp:cNvPr id="0" name=""/>
        <dsp:cNvSpPr/>
      </dsp:nvSpPr>
      <dsp:spPr>
        <a:xfrm>
          <a:off x="0" y="2175669"/>
          <a:ext cx="6049309"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Journey to employment</a:t>
          </a:r>
        </a:p>
      </dsp:txBody>
      <dsp:txXfrm>
        <a:off x="0" y="2175669"/>
        <a:ext cx="6049309" cy="724514"/>
      </dsp:txXfrm>
    </dsp:sp>
    <dsp:sp modelId="{430AFF12-BEA3-4860-A8AC-E34F6EEECAE0}">
      <dsp:nvSpPr>
        <dsp:cNvPr id="0" name=""/>
        <dsp:cNvSpPr/>
      </dsp:nvSpPr>
      <dsp:spPr>
        <a:xfrm>
          <a:off x="0" y="2900183"/>
          <a:ext cx="604930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8ABBE1-20BD-4C74-8833-D26D004E5772}">
      <dsp:nvSpPr>
        <dsp:cNvPr id="0" name=""/>
        <dsp:cNvSpPr/>
      </dsp:nvSpPr>
      <dsp:spPr>
        <a:xfrm>
          <a:off x="0" y="2900183"/>
          <a:ext cx="6049309"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In the hot seat</a:t>
          </a:r>
        </a:p>
      </dsp:txBody>
      <dsp:txXfrm>
        <a:off x="0" y="2900183"/>
        <a:ext cx="6049309" cy="724514"/>
      </dsp:txXfrm>
    </dsp:sp>
    <dsp:sp modelId="{4916D529-2A1E-4DD9-9EAC-C2A28AE52BD5}">
      <dsp:nvSpPr>
        <dsp:cNvPr id="0" name=""/>
        <dsp:cNvSpPr/>
      </dsp:nvSpPr>
      <dsp:spPr>
        <a:xfrm>
          <a:off x="0" y="3624698"/>
          <a:ext cx="604930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3B5133-04AA-446C-BF7A-A359E98A1890}">
      <dsp:nvSpPr>
        <dsp:cNvPr id="0" name=""/>
        <dsp:cNvSpPr/>
      </dsp:nvSpPr>
      <dsp:spPr>
        <a:xfrm>
          <a:off x="0" y="3624698"/>
          <a:ext cx="6049309"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GB" sz="3300" kern="1200"/>
            <a:t>Check out</a:t>
          </a:r>
          <a:endParaRPr lang="en-US" sz="3300" kern="1200"/>
        </a:p>
      </dsp:txBody>
      <dsp:txXfrm>
        <a:off x="0" y="3624698"/>
        <a:ext cx="6049309" cy="7245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CDB863-8BB5-45A6-8554-D413696EC344}">
      <dsp:nvSpPr>
        <dsp:cNvPr id="0" name=""/>
        <dsp:cNvSpPr/>
      </dsp:nvSpPr>
      <dsp:spPr>
        <a:xfrm>
          <a:off x="0" y="2364"/>
          <a:ext cx="6117335" cy="11983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D21DA9-D72A-4511-A200-1A7B93ED186A}">
      <dsp:nvSpPr>
        <dsp:cNvPr id="0" name=""/>
        <dsp:cNvSpPr/>
      </dsp:nvSpPr>
      <dsp:spPr>
        <a:xfrm>
          <a:off x="362489" y="271984"/>
          <a:ext cx="659071" cy="6590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D73408-CD79-4A54-970D-5FCD74323D06}">
      <dsp:nvSpPr>
        <dsp:cNvPr id="0" name=""/>
        <dsp:cNvSpPr/>
      </dsp:nvSpPr>
      <dsp:spPr>
        <a:xfrm>
          <a:off x="1384050" y="2364"/>
          <a:ext cx="2752801" cy="1198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821" tIns="126821" rIns="126821" bIns="126821" numCol="1" spcCol="1270" anchor="ctr" anchorCtr="0">
          <a:noAutofit/>
        </a:bodyPr>
        <a:lstStyle/>
        <a:p>
          <a:pPr marL="0" lvl="0" indent="0" algn="l" defTabSz="977900">
            <a:lnSpc>
              <a:spcPct val="100000"/>
            </a:lnSpc>
            <a:spcBef>
              <a:spcPct val="0"/>
            </a:spcBef>
            <a:spcAft>
              <a:spcPct val="35000"/>
            </a:spcAft>
            <a:buNone/>
          </a:pPr>
          <a:r>
            <a:rPr lang="en-US" sz="2200" kern="1200"/>
            <a:t>Sessions</a:t>
          </a:r>
        </a:p>
      </dsp:txBody>
      <dsp:txXfrm>
        <a:off x="1384050" y="2364"/>
        <a:ext cx="2752801" cy="1198312"/>
      </dsp:txXfrm>
    </dsp:sp>
    <dsp:sp modelId="{63495DE9-1ED1-442F-8E0F-7B9CED29330D}">
      <dsp:nvSpPr>
        <dsp:cNvPr id="0" name=""/>
        <dsp:cNvSpPr/>
      </dsp:nvSpPr>
      <dsp:spPr>
        <a:xfrm>
          <a:off x="4136851" y="2364"/>
          <a:ext cx="1980484" cy="1198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821" tIns="126821" rIns="126821" bIns="126821" numCol="1" spcCol="1270" anchor="ctr" anchorCtr="0">
          <a:noAutofit/>
        </a:bodyPr>
        <a:lstStyle/>
        <a:p>
          <a:pPr marL="0" lvl="0" indent="0" algn="l" defTabSz="488950">
            <a:lnSpc>
              <a:spcPct val="100000"/>
            </a:lnSpc>
            <a:spcBef>
              <a:spcPct val="0"/>
            </a:spcBef>
            <a:spcAft>
              <a:spcPct val="35000"/>
            </a:spcAft>
            <a:buNone/>
          </a:pPr>
          <a:r>
            <a:rPr lang="en-US" sz="1100" kern="1200"/>
            <a:t> 10</a:t>
          </a:r>
        </a:p>
      </dsp:txBody>
      <dsp:txXfrm>
        <a:off x="4136851" y="2364"/>
        <a:ext cx="1980484" cy="1198312"/>
      </dsp:txXfrm>
    </dsp:sp>
    <dsp:sp modelId="{726A4FB3-6425-49DC-AA95-517636240E8C}">
      <dsp:nvSpPr>
        <dsp:cNvPr id="0" name=""/>
        <dsp:cNvSpPr/>
      </dsp:nvSpPr>
      <dsp:spPr>
        <a:xfrm>
          <a:off x="0" y="1500254"/>
          <a:ext cx="6117335" cy="11983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B8D94B-B67E-4610-8208-A03ABDEEBCF5}">
      <dsp:nvSpPr>
        <dsp:cNvPr id="0" name=""/>
        <dsp:cNvSpPr/>
      </dsp:nvSpPr>
      <dsp:spPr>
        <a:xfrm>
          <a:off x="362489" y="1769874"/>
          <a:ext cx="659071" cy="6590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CC7198-C959-4950-85E1-D02FA36AD6F4}">
      <dsp:nvSpPr>
        <dsp:cNvPr id="0" name=""/>
        <dsp:cNvSpPr/>
      </dsp:nvSpPr>
      <dsp:spPr>
        <a:xfrm>
          <a:off x="1384050" y="1500254"/>
          <a:ext cx="2752801" cy="1198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821" tIns="126821" rIns="126821" bIns="126821" numCol="1" spcCol="1270" anchor="ctr" anchorCtr="0">
          <a:noAutofit/>
        </a:bodyPr>
        <a:lstStyle/>
        <a:p>
          <a:pPr marL="0" lvl="0" indent="0" algn="l" defTabSz="977900">
            <a:lnSpc>
              <a:spcPct val="100000"/>
            </a:lnSpc>
            <a:spcBef>
              <a:spcPct val="0"/>
            </a:spcBef>
            <a:spcAft>
              <a:spcPct val="35000"/>
            </a:spcAft>
            <a:buNone/>
          </a:pPr>
          <a:r>
            <a:rPr lang="en-US" sz="2200" kern="1200"/>
            <a:t>Time and date</a:t>
          </a:r>
        </a:p>
      </dsp:txBody>
      <dsp:txXfrm>
        <a:off x="1384050" y="1500254"/>
        <a:ext cx="2752801" cy="1198312"/>
      </dsp:txXfrm>
    </dsp:sp>
    <dsp:sp modelId="{796D8E51-903D-4A02-82DC-F6AA52C553B9}">
      <dsp:nvSpPr>
        <dsp:cNvPr id="0" name=""/>
        <dsp:cNvSpPr/>
      </dsp:nvSpPr>
      <dsp:spPr>
        <a:xfrm>
          <a:off x="4136851" y="1500254"/>
          <a:ext cx="1980484" cy="1198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821" tIns="126821" rIns="126821" bIns="126821" numCol="1" spcCol="1270" anchor="ctr" anchorCtr="0">
          <a:noAutofit/>
        </a:bodyPr>
        <a:lstStyle/>
        <a:p>
          <a:pPr marL="0" lvl="0" indent="0" algn="l" defTabSz="488950">
            <a:lnSpc>
              <a:spcPct val="100000"/>
            </a:lnSpc>
            <a:spcBef>
              <a:spcPct val="0"/>
            </a:spcBef>
            <a:spcAft>
              <a:spcPct val="35000"/>
            </a:spcAft>
            <a:buNone/>
          </a:pPr>
          <a:endParaRPr lang="en-GB" sz="1100" kern="1200"/>
        </a:p>
      </dsp:txBody>
      <dsp:txXfrm>
        <a:off x="4136851" y="1500254"/>
        <a:ext cx="1980484" cy="1198312"/>
      </dsp:txXfrm>
    </dsp:sp>
    <dsp:sp modelId="{26059768-E7B4-4B34-90F6-063F5892A5CC}">
      <dsp:nvSpPr>
        <dsp:cNvPr id="0" name=""/>
        <dsp:cNvSpPr/>
      </dsp:nvSpPr>
      <dsp:spPr>
        <a:xfrm>
          <a:off x="0" y="2998145"/>
          <a:ext cx="6117335" cy="11983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2ACB0E-0331-4389-94A0-76402953B704}">
      <dsp:nvSpPr>
        <dsp:cNvPr id="0" name=""/>
        <dsp:cNvSpPr/>
      </dsp:nvSpPr>
      <dsp:spPr>
        <a:xfrm>
          <a:off x="362489" y="3267765"/>
          <a:ext cx="659071" cy="6590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BE5FBD-6BB5-4E3E-9F04-B10546318A4D}">
      <dsp:nvSpPr>
        <dsp:cNvPr id="0" name=""/>
        <dsp:cNvSpPr/>
      </dsp:nvSpPr>
      <dsp:spPr>
        <a:xfrm>
          <a:off x="1384050" y="2998145"/>
          <a:ext cx="2752801" cy="1198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821" tIns="126821" rIns="126821" bIns="126821" numCol="1" spcCol="1270" anchor="ctr" anchorCtr="0">
          <a:noAutofit/>
        </a:bodyPr>
        <a:lstStyle/>
        <a:p>
          <a:pPr marL="0" lvl="0" indent="0" algn="l" defTabSz="977900">
            <a:lnSpc>
              <a:spcPct val="100000"/>
            </a:lnSpc>
            <a:spcBef>
              <a:spcPct val="0"/>
            </a:spcBef>
            <a:spcAft>
              <a:spcPct val="35000"/>
            </a:spcAft>
            <a:buNone/>
          </a:pPr>
          <a:r>
            <a:rPr lang="en-US" sz="2200" kern="1200"/>
            <a:t>Activities</a:t>
          </a:r>
        </a:p>
      </dsp:txBody>
      <dsp:txXfrm>
        <a:off x="1384050" y="2998145"/>
        <a:ext cx="2752801" cy="1198312"/>
      </dsp:txXfrm>
    </dsp:sp>
    <dsp:sp modelId="{0AE01AE3-3F64-4F99-9583-284D1894AFED}">
      <dsp:nvSpPr>
        <dsp:cNvPr id="0" name=""/>
        <dsp:cNvSpPr/>
      </dsp:nvSpPr>
      <dsp:spPr>
        <a:xfrm>
          <a:off x="4136851" y="2998145"/>
          <a:ext cx="1980484" cy="1198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821" tIns="126821" rIns="126821" bIns="126821" numCol="1" spcCol="1270" anchor="ctr" anchorCtr="0">
          <a:noAutofit/>
        </a:bodyPr>
        <a:lstStyle/>
        <a:p>
          <a:pPr marL="0" lvl="0" indent="0" algn="l" defTabSz="488950">
            <a:lnSpc>
              <a:spcPct val="100000"/>
            </a:lnSpc>
            <a:spcBef>
              <a:spcPct val="0"/>
            </a:spcBef>
            <a:spcAft>
              <a:spcPct val="35000"/>
            </a:spcAft>
            <a:buNone/>
          </a:pPr>
          <a:r>
            <a:rPr lang="en-US" sz="1100" kern="1200"/>
            <a:t>Small and large group discussions, team building games and activities, games and activities around safety and stability</a:t>
          </a:r>
        </a:p>
      </dsp:txBody>
      <dsp:txXfrm>
        <a:off x="4136851" y="2998145"/>
        <a:ext cx="1980484" cy="1198312"/>
      </dsp:txXfrm>
    </dsp:sp>
    <dsp:sp modelId="{ADB4AF10-487A-4E9E-BEFF-FE68EC4301F8}">
      <dsp:nvSpPr>
        <dsp:cNvPr id="0" name=""/>
        <dsp:cNvSpPr/>
      </dsp:nvSpPr>
      <dsp:spPr>
        <a:xfrm>
          <a:off x="0" y="4496035"/>
          <a:ext cx="6117335" cy="11983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0BE573-AF63-4CD4-A60C-298DA80C6C4E}">
      <dsp:nvSpPr>
        <dsp:cNvPr id="0" name=""/>
        <dsp:cNvSpPr/>
      </dsp:nvSpPr>
      <dsp:spPr>
        <a:xfrm>
          <a:off x="362489" y="4765655"/>
          <a:ext cx="659071" cy="65907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BA47F3-B456-48BC-A322-536072BC3543}">
      <dsp:nvSpPr>
        <dsp:cNvPr id="0" name=""/>
        <dsp:cNvSpPr/>
      </dsp:nvSpPr>
      <dsp:spPr>
        <a:xfrm>
          <a:off x="1384050" y="4496035"/>
          <a:ext cx="2752801" cy="1198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821" tIns="126821" rIns="126821" bIns="126821" numCol="1" spcCol="1270" anchor="ctr" anchorCtr="0">
          <a:noAutofit/>
        </a:bodyPr>
        <a:lstStyle/>
        <a:p>
          <a:pPr marL="0" lvl="0" indent="0" algn="l" defTabSz="977900">
            <a:lnSpc>
              <a:spcPct val="100000"/>
            </a:lnSpc>
            <a:spcBef>
              <a:spcPct val="0"/>
            </a:spcBef>
            <a:spcAft>
              <a:spcPct val="35000"/>
            </a:spcAft>
            <a:buNone/>
          </a:pPr>
          <a:r>
            <a:rPr lang="en-US" sz="2200" kern="1200"/>
            <a:t>Learning</a:t>
          </a:r>
        </a:p>
      </dsp:txBody>
      <dsp:txXfrm>
        <a:off x="1384050" y="4496035"/>
        <a:ext cx="2752801" cy="1198312"/>
      </dsp:txXfrm>
    </dsp:sp>
    <dsp:sp modelId="{355DCA70-27BA-4A21-8156-9B44A0E3D46D}">
      <dsp:nvSpPr>
        <dsp:cNvPr id="0" name=""/>
        <dsp:cNvSpPr/>
      </dsp:nvSpPr>
      <dsp:spPr>
        <a:xfrm>
          <a:off x="4136851" y="4496035"/>
          <a:ext cx="1980484" cy="1198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821" tIns="126821" rIns="126821" bIns="126821" numCol="1" spcCol="1270" anchor="ctr" anchorCtr="0">
          <a:noAutofit/>
        </a:bodyPr>
        <a:lstStyle/>
        <a:p>
          <a:pPr marL="0" lvl="0" indent="0" algn="l" defTabSz="488950">
            <a:lnSpc>
              <a:spcPct val="100000"/>
            </a:lnSpc>
            <a:spcBef>
              <a:spcPct val="0"/>
            </a:spcBef>
            <a:spcAft>
              <a:spcPct val="35000"/>
            </a:spcAft>
            <a:buNone/>
          </a:pPr>
          <a:r>
            <a:rPr lang="en-US" sz="1100" kern="1200"/>
            <a:t>You will learn more about staying safe, health and wellbeing, confidence and motivation, resilience, and preparing for the future.</a:t>
          </a:r>
        </a:p>
      </dsp:txBody>
      <dsp:txXfrm>
        <a:off x="4136851" y="4496035"/>
        <a:ext cx="1980484" cy="11983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959E7F-23F4-496B-A1FA-5742DCB0B555}">
      <dsp:nvSpPr>
        <dsp:cNvPr id="0" name=""/>
        <dsp:cNvSpPr/>
      </dsp:nvSpPr>
      <dsp:spPr>
        <a:xfrm>
          <a:off x="8220589" y="901872"/>
          <a:ext cx="2389357" cy="2389479"/>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EF8CEE-EB77-4CE3-BF07-B88A35C5835D}">
      <dsp:nvSpPr>
        <dsp:cNvPr id="0" name=""/>
        <dsp:cNvSpPr/>
      </dsp:nvSpPr>
      <dsp:spPr>
        <a:xfrm>
          <a:off x="8300507" y="981535"/>
          <a:ext cx="2230544" cy="2230152"/>
        </a:xfrm>
        <a:prstGeom prst="ellipse">
          <a:avLst/>
        </a:prstGeom>
        <a:solidFill>
          <a:schemeClr val="accent5">
            <a:hueOff val="-965506"/>
            <a:satOff val="-2488"/>
            <a:lumOff val="-16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a:t>Healthy relationships and environments that are predictable and consistent, in which all your needs are met</a:t>
          </a:r>
          <a:endParaRPr lang="en-US" sz="1500" kern="1200"/>
        </a:p>
      </dsp:txBody>
      <dsp:txXfrm>
        <a:off x="8619157" y="1300188"/>
        <a:ext cx="1593246" cy="1592846"/>
      </dsp:txXfrm>
    </dsp:sp>
    <dsp:sp modelId="{E083A0DB-E2C4-4C09-B105-E08550F5053B}">
      <dsp:nvSpPr>
        <dsp:cNvPr id="0" name=""/>
        <dsp:cNvSpPr/>
      </dsp:nvSpPr>
      <dsp:spPr>
        <a:xfrm rot="2700000">
          <a:off x="5741048" y="901704"/>
          <a:ext cx="2389396" cy="2389396"/>
        </a:xfrm>
        <a:prstGeom prst="teardrop">
          <a:avLst>
            <a:gd name="adj" fmla="val 100000"/>
          </a:avLst>
        </a:prstGeom>
        <a:solidFill>
          <a:schemeClr val="accent5">
            <a:hueOff val="-1931012"/>
            <a:satOff val="-4977"/>
            <a:lumOff val="-33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385514-F554-4716-853F-8D5329488CF3}">
      <dsp:nvSpPr>
        <dsp:cNvPr id="0" name=""/>
        <dsp:cNvSpPr/>
      </dsp:nvSpPr>
      <dsp:spPr>
        <a:xfrm>
          <a:off x="5831232" y="981535"/>
          <a:ext cx="2230544" cy="2230152"/>
        </a:xfrm>
        <a:prstGeom prst="ellipse">
          <a:avLst/>
        </a:prstGeom>
        <a:solidFill>
          <a:schemeClr val="accent5">
            <a:hueOff val="-2896518"/>
            <a:satOff val="-7465"/>
            <a:lumOff val="-50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a:t>Living in Stability is…</a:t>
          </a:r>
          <a:endParaRPr lang="en-US" sz="1500" kern="1200"/>
        </a:p>
      </dsp:txBody>
      <dsp:txXfrm>
        <a:off x="6149881" y="1300188"/>
        <a:ext cx="1593246" cy="1592846"/>
      </dsp:txXfrm>
    </dsp:sp>
    <dsp:sp modelId="{E32D11A9-A27C-4572-BAB0-A7E18727DFAA}">
      <dsp:nvSpPr>
        <dsp:cNvPr id="0" name=""/>
        <dsp:cNvSpPr/>
      </dsp:nvSpPr>
      <dsp:spPr>
        <a:xfrm rot="2700000">
          <a:off x="3282018" y="901704"/>
          <a:ext cx="2389396" cy="2389396"/>
        </a:xfrm>
        <a:prstGeom prst="teardrop">
          <a:avLst>
            <a:gd name="adj" fmla="val 100000"/>
          </a:avLst>
        </a:prstGeom>
        <a:solidFill>
          <a:schemeClr val="accent5">
            <a:hueOff val="-3862025"/>
            <a:satOff val="-9954"/>
            <a:lumOff val="-67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AA8D06-E338-4203-BF1D-8C98686D6614}">
      <dsp:nvSpPr>
        <dsp:cNvPr id="0" name=""/>
        <dsp:cNvSpPr/>
      </dsp:nvSpPr>
      <dsp:spPr>
        <a:xfrm>
          <a:off x="3361956" y="981535"/>
          <a:ext cx="2230544" cy="2230152"/>
        </a:xfrm>
        <a:prstGeom prst="ellipse">
          <a:avLst/>
        </a:prstGeom>
        <a:solidFill>
          <a:schemeClr val="accent5">
            <a:hueOff val="-4827531"/>
            <a:satOff val="-12442"/>
            <a:lumOff val="-84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a:t>When you are safe from harm in your social and physical environment</a:t>
          </a:r>
          <a:endParaRPr lang="en-US" sz="1500" kern="1200"/>
        </a:p>
      </dsp:txBody>
      <dsp:txXfrm>
        <a:off x="3680605" y="1300188"/>
        <a:ext cx="1593246" cy="1592846"/>
      </dsp:txXfrm>
    </dsp:sp>
    <dsp:sp modelId="{51CFD923-C3F1-466C-A949-F29787B940C7}">
      <dsp:nvSpPr>
        <dsp:cNvPr id="0" name=""/>
        <dsp:cNvSpPr/>
      </dsp:nvSpPr>
      <dsp:spPr>
        <a:xfrm rot="2700000">
          <a:off x="812742" y="901704"/>
          <a:ext cx="2389396" cy="2389396"/>
        </a:xfrm>
        <a:prstGeom prst="teardrop">
          <a:avLst>
            <a:gd name="adj" fmla="val 100000"/>
          </a:avLst>
        </a:prstGeom>
        <a:solidFill>
          <a:schemeClr val="accent5">
            <a:hueOff val="-5793037"/>
            <a:satOff val="-14931"/>
            <a:lumOff val="-100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0F752E-0158-437C-95D7-BCA6221A9ECA}">
      <dsp:nvSpPr>
        <dsp:cNvPr id="0" name=""/>
        <dsp:cNvSpPr/>
      </dsp:nvSpPr>
      <dsp:spPr>
        <a:xfrm>
          <a:off x="892680" y="981535"/>
          <a:ext cx="2230544" cy="2230152"/>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a:t>Living in Safety is…</a:t>
          </a:r>
          <a:endParaRPr lang="en-US" sz="1500" kern="1200"/>
        </a:p>
      </dsp:txBody>
      <dsp:txXfrm>
        <a:off x="1211329" y="1300188"/>
        <a:ext cx="1593246" cy="15928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0B815A-37B9-4AB4-975D-D22FC34C3AE6}">
      <dsp:nvSpPr>
        <dsp:cNvPr id="0" name=""/>
        <dsp:cNvSpPr/>
      </dsp:nvSpPr>
      <dsp:spPr>
        <a:xfrm>
          <a:off x="0" y="470"/>
          <a:ext cx="6302190" cy="6474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720F02-C11F-4771-8ABB-FE830BC0CFDB}">
      <dsp:nvSpPr>
        <dsp:cNvPr id="0" name=""/>
        <dsp:cNvSpPr/>
      </dsp:nvSpPr>
      <dsp:spPr>
        <a:xfrm>
          <a:off x="199461" y="128867"/>
          <a:ext cx="356124" cy="3561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0F929C-9962-4B62-94FB-B6D22B9699B4}">
      <dsp:nvSpPr>
        <dsp:cNvPr id="0" name=""/>
        <dsp:cNvSpPr/>
      </dsp:nvSpPr>
      <dsp:spPr>
        <a:xfrm>
          <a:off x="747862" y="470"/>
          <a:ext cx="555432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100000"/>
            </a:lnSpc>
            <a:spcBef>
              <a:spcPct val="0"/>
            </a:spcBef>
            <a:spcAft>
              <a:spcPct val="35000"/>
            </a:spcAft>
            <a:buNone/>
          </a:pPr>
          <a:r>
            <a:rPr lang="en-US" sz="1600" kern="1200"/>
            <a:t>Check in and introductions</a:t>
          </a:r>
        </a:p>
      </dsp:txBody>
      <dsp:txXfrm>
        <a:off x="747862" y="470"/>
        <a:ext cx="5554327" cy="647499"/>
      </dsp:txXfrm>
    </dsp:sp>
    <dsp:sp modelId="{37E4C207-A03E-42CD-8275-0920218A711F}">
      <dsp:nvSpPr>
        <dsp:cNvPr id="0" name=""/>
        <dsp:cNvSpPr/>
      </dsp:nvSpPr>
      <dsp:spPr>
        <a:xfrm>
          <a:off x="0" y="809844"/>
          <a:ext cx="6302190" cy="6474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83D834-F40A-4E17-8B71-391A43553DF3}">
      <dsp:nvSpPr>
        <dsp:cNvPr id="0" name=""/>
        <dsp:cNvSpPr/>
      </dsp:nvSpPr>
      <dsp:spPr>
        <a:xfrm>
          <a:off x="195868" y="955532"/>
          <a:ext cx="356124" cy="3561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D6600A-6FDE-419F-A80A-14B8F18DBEA4}">
      <dsp:nvSpPr>
        <dsp:cNvPr id="0" name=""/>
        <dsp:cNvSpPr/>
      </dsp:nvSpPr>
      <dsp:spPr>
        <a:xfrm>
          <a:off x="747862" y="809844"/>
          <a:ext cx="555432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100000"/>
            </a:lnSpc>
            <a:spcBef>
              <a:spcPct val="0"/>
            </a:spcBef>
            <a:spcAft>
              <a:spcPct val="35000"/>
            </a:spcAft>
            <a:buNone/>
          </a:pPr>
          <a:r>
            <a:rPr lang="en-GB" sz="1600" kern="1200"/>
            <a:t>Group game/ icebreaker</a:t>
          </a:r>
          <a:endParaRPr lang="en-US" sz="1600" kern="1200"/>
        </a:p>
      </dsp:txBody>
      <dsp:txXfrm>
        <a:off x="747862" y="809844"/>
        <a:ext cx="5554327" cy="647499"/>
      </dsp:txXfrm>
    </dsp:sp>
    <dsp:sp modelId="{FCFCC698-FF5B-488B-BACE-B48DB85F9208}">
      <dsp:nvSpPr>
        <dsp:cNvPr id="0" name=""/>
        <dsp:cNvSpPr/>
      </dsp:nvSpPr>
      <dsp:spPr>
        <a:xfrm>
          <a:off x="0" y="1619219"/>
          <a:ext cx="6302190" cy="6474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4D116E-85CD-4435-A617-32DE05DD325E}">
      <dsp:nvSpPr>
        <dsp:cNvPr id="0" name=""/>
        <dsp:cNvSpPr/>
      </dsp:nvSpPr>
      <dsp:spPr>
        <a:xfrm>
          <a:off x="195868" y="1764906"/>
          <a:ext cx="356124" cy="3561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1665AB-065B-46C9-9AE7-233C63088ACE}">
      <dsp:nvSpPr>
        <dsp:cNvPr id="0" name=""/>
        <dsp:cNvSpPr/>
      </dsp:nvSpPr>
      <dsp:spPr>
        <a:xfrm>
          <a:off x="747862" y="1619219"/>
          <a:ext cx="555432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100000"/>
            </a:lnSpc>
            <a:spcBef>
              <a:spcPct val="0"/>
            </a:spcBef>
            <a:spcAft>
              <a:spcPct val="35000"/>
            </a:spcAft>
            <a:buNone/>
          </a:pPr>
          <a:r>
            <a:rPr lang="en-GB" sz="1600" kern="1200"/>
            <a:t> </a:t>
          </a:r>
          <a:endParaRPr lang="en-US" sz="1600" kern="1200"/>
        </a:p>
      </dsp:txBody>
      <dsp:txXfrm>
        <a:off x="747862" y="1619219"/>
        <a:ext cx="5554327" cy="647499"/>
      </dsp:txXfrm>
    </dsp:sp>
    <dsp:sp modelId="{594BFF2B-24CC-4742-92B6-AB8973756B05}">
      <dsp:nvSpPr>
        <dsp:cNvPr id="0" name=""/>
        <dsp:cNvSpPr/>
      </dsp:nvSpPr>
      <dsp:spPr>
        <a:xfrm>
          <a:off x="0" y="2428594"/>
          <a:ext cx="6302190" cy="6474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463F04-973A-4FA5-8BD5-0B6104D41A14}">
      <dsp:nvSpPr>
        <dsp:cNvPr id="0" name=""/>
        <dsp:cNvSpPr/>
      </dsp:nvSpPr>
      <dsp:spPr>
        <a:xfrm>
          <a:off x="188112" y="2574281"/>
          <a:ext cx="356124" cy="35612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AEF03F-2789-44FE-8CF6-86484CDC31E8}">
      <dsp:nvSpPr>
        <dsp:cNvPr id="0" name=""/>
        <dsp:cNvSpPr/>
      </dsp:nvSpPr>
      <dsp:spPr>
        <a:xfrm>
          <a:off x="747862" y="1646174"/>
          <a:ext cx="555432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100000"/>
            </a:lnSpc>
            <a:spcBef>
              <a:spcPct val="0"/>
            </a:spcBef>
            <a:spcAft>
              <a:spcPct val="35000"/>
            </a:spcAft>
            <a:buNone/>
          </a:pPr>
          <a:r>
            <a:rPr lang="en-US" sz="1600" kern="1200"/>
            <a:t>Our online habits</a:t>
          </a:r>
        </a:p>
      </dsp:txBody>
      <dsp:txXfrm>
        <a:off x="747862" y="1646174"/>
        <a:ext cx="5554327" cy="647499"/>
      </dsp:txXfrm>
    </dsp:sp>
    <dsp:sp modelId="{3511A6B6-642B-4203-8DF2-31573F77BCF2}">
      <dsp:nvSpPr>
        <dsp:cNvPr id="0" name=""/>
        <dsp:cNvSpPr/>
      </dsp:nvSpPr>
      <dsp:spPr>
        <a:xfrm>
          <a:off x="0" y="3237968"/>
          <a:ext cx="6302190" cy="6474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3C4099-6E57-4D32-B1AB-41491BDF7F81}">
      <dsp:nvSpPr>
        <dsp:cNvPr id="0" name=""/>
        <dsp:cNvSpPr/>
      </dsp:nvSpPr>
      <dsp:spPr>
        <a:xfrm>
          <a:off x="188112" y="3383656"/>
          <a:ext cx="356124" cy="356124"/>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A333AD-AE1C-4969-AE26-F32B56BDF01A}">
      <dsp:nvSpPr>
        <dsp:cNvPr id="0" name=""/>
        <dsp:cNvSpPr/>
      </dsp:nvSpPr>
      <dsp:spPr>
        <a:xfrm>
          <a:off x="747862" y="3237968"/>
          <a:ext cx="555432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100000"/>
            </a:lnSpc>
            <a:spcBef>
              <a:spcPct val="0"/>
            </a:spcBef>
            <a:spcAft>
              <a:spcPct val="35000"/>
            </a:spcAft>
            <a:buNone/>
          </a:pPr>
          <a:r>
            <a:rPr lang="en-GB" sz="1600" kern="1200"/>
            <a:t> </a:t>
          </a:r>
          <a:endParaRPr lang="en-US" sz="1600" kern="1200"/>
        </a:p>
      </dsp:txBody>
      <dsp:txXfrm>
        <a:off x="747862" y="3237968"/>
        <a:ext cx="5554327" cy="647499"/>
      </dsp:txXfrm>
    </dsp:sp>
    <dsp:sp modelId="{9CA529E8-7058-48B0-A7E3-7E49B0CAF50C}">
      <dsp:nvSpPr>
        <dsp:cNvPr id="0" name=""/>
        <dsp:cNvSpPr/>
      </dsp:nvSpPr>
      <dsp:spPr>
        <a:xfrm>
          <a:off x="0" y="4047343"/>
          <a:ext cx="6302190" cy="6474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66CEB3-32EA-43B0-B89C-124D854EFC5E}">
      <dsp:nvSpPr>
        <dsp:cNvPr id="0" name=""/>
        <dsp:cNvSpPr/>
      </dsp:nvSpPr>
      <dsp:spPr>
        <a:xfrm>
          <a:off x="195868" y="4193030"/>
          <a:ext cx="356124" cy="35612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024EC8-92CC-479D-9C3C-98EE997E7F74}">
      <dsp:nvSpPr>
        <dsp:cNvPr id="0" name=""/>
        <dsp:cNvSpPr/>
      </dsp:nvSpPr>
      <dsp:spPr>
        <a:xfrm>
          <a:off x="747862" y="4047343"/>
          <a:ext cx="555432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100000"/>
            </a:lnSpc>
            <a:spcBef>
              <a:spcPct val="0"/>
            </a:spcBef>
            <a:spcAft>
              <a:spcPct val="35000"/>
            </a:spcAft>
            <a:buNone/>
          </a:pPr>
          <a:r>
            <a:rPr lang="en-US" sz="1600" kern="1200"/>
            <a:t>Friend or Frenemy? - Game</a:t>
          </a:r>
        </a:p>
      </dsp:txBody>
      <dsp:txXfrm>
        <a:off x="747862" y="4047343"/>
        <a:ext cx="5554327" cy="647499"/>
      </dsp:txXfrm>
    </dsp:sp>
    <dsp:sp modelId="{CA1DF678-9D68-42F6-A280-3D02A345E4DD}">
      <dsp:nvSpPr>
        <dsp:cNvPr id="0" name=""/>
        <dsp:cNvSpPr/>
      </dsp:nvSpPr>
      <dsp:spPr>
        <a:xfrm>
          <a:off x="0" y="4856717"/>
          <a:ext cx="6302190" cy="6474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5CFD39-DD3B-4388-A939-3B939929C2B8}">
      <dsp:nvSpPr>
        <dsp:cNvPr id="0" name=""/>
        <dsp:cNvSpPr/>
      </dsp:nvSpPr>
      <dsp:spPr>
        <a:xfrm>
          <a:off x="188112" y="5002405"/>
          <a:ext cx="356124" cy="356124"/>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45745B-6EA7-40EC-835D-D65E6CC3D7A7}">
      <dsp:nvSpPr>
        <dsp:cNvPr id="0" name=""/>
        <dsp:cNvSpPr/>
      </dsp:nvSpPr>
      <dsp:spPr>
        <a:xfrm>
          <a:off x="747862" y="4856717"/>
          <a:ext cx="555432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100000"/>
            </a:lnSpc>
            <a:spcBef>
              <a:spcPct val="0"/>
            </a:spcBef>
            <a:spcAft>
              <a:spcPct val="35000"/>
            </a:spcAft>
            <a:buNone/>
          </a:pPr>
          <a:r>
            <a:rPr lang="en-US" sz="1600" kern="1200"/>
            <a:t>The power of online</a:t>
          </a:r>
        </a:p>
      </dsp:txBody>
      <dsp:txXfrm>
        <a:off x="747862" y="4856717"/>
        <a:ext cx="5554327" cy="6474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09AB39-C2AE-4573-8292-328BDE06C295}">
      <dsp:nvSpPr>
        <dsp:cNvPr id="0" name=""/>
        <dsp:cNvSpPr/>
      </dsp:nvSpPr>
      <dsp:spPr>
        <a:xfrm>
          <a:off x="0" y="2312"/>
          <a:ext cx="6269038" cy="117210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0C9926-1C51-448D-B11A-1CF44BF7D009}">
      <dsp:nvSpPr>
        <dsp:cNvPr id="0" name=""/>
        <dsp:cNvSpPr/>
      </dsp:nvSpPr>
      <dsp:spPr>
        <a:xfrm>
          <a:off x="354561" y="266036"/>
          <a:ext cx="644657" cy="6446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E4488F-2075-44F9-AB2C-5C4117FABF54}">
      <dsp:nvSpPr>
        <dsp:cNvPr id="0" name=""/>
        <dsp:cNvSpPr/>
      </dsp:nvSpPr>
      <dsp:spPr>
        <a:xfrm>
          <a:off x="1353781" y="2312"/>
          <a:ext cx="4915256" cy="1172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048" tIns="124048" rIns="124048" bIns="124048" numCol="1" spcCol="1270" anchor="ctr" anchorCtr="0">
          <a:noAutofit/>
        </a:bodyPr>
        <a:lstStyle/>
        <a:p>
          <a:pPr marL="0" lvl="0" indent="0" algn="l" defTabSz="977900">
            <a:lnSpc>
              <a:spcPct val="90000"/>
            </a:lnSpc>
            <a:spcBef>
              <a:spcPct val="0"/>
            </a:spcBef>
            <a:spcAft>
              <a:spcPct val="35000"/>
            </a:spcAft>
            <a:buNone/>
          </a:pPr>
          <a:r>
            <a:rPr lang="en-GB" sz="2200" b="0" i="0" kern="1200"/>
            <a:t>Social media can give you the impression that everyone else has a beautiful body and perfect life. </a:t>
          </a:r>
          <a:endParaRPr lang="en-US" sz="2200" kern="1200"/>
        </a:p>
      </dsp:txBody>
      <dsp:txXfrm>
        <a:off x="1353781" y="2312"/>
        <a:ext cx="4915256" cy="1172105"/>
      </dsp:txXfrm>
    </dsp:sp>
    <dsp:sp modelId="{6D096D22-4F69-4166-BD3C-DED6DC533FBE}">
      <dsp:nvSpPr>
        <dsp:cNvPr id="0" name=""/>
        <dsp:cNvSpPr/>
      </dsp:nvSpPr>
      <dsp:spPr>
        <a:xfrm>
          <a:off x="0" y="1467444"/>
          <a:ext cx="6269038" cy="117210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B97C87-DB31-49ED-8F1F-D43E2B5CC242}">
      <dsp:nvSpPr>
        <dsp:cNvPr id="0" name=""/>
        <dsp:cNvSpPr/>
      </dsp:nvSpPr>
      <dsp:spPr>
        <a:xfrm>
          <a:off x="354561" y="1731167"/>
          <a:ext cx="644657" cy="64465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A84DA53-77B5-405B-912E-96A26B58F017}">
      <dsp:nvSpPr>
        <dsp:cNvPr id="0" name=""/>
        <dsp:cNvSpPr/>
      </dsp:nvSpPr>
      <dsp:spPr>
        <a:xfrm>
          <a:off x="1353781" y="1467444"/>
          <a:ext cx="4915256" cy="1172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048" tIns="124048" rIns="124048" bIns="124048" numCol="1" spcCol="1270" anchor="ctr" anchorCtr="0">
          <a:noAutofit/>
        </a:bodyPr>
        <a:lstStyle/>
        <a:p>
          <a:pPr marL="0" lvl="0" indent="0" algn="l" defTabSz="977900">
            <a:lnSpc>
              <a:spcPct val="90000"/>
            </a:lnSpc>
            <a:spcBef>
              <a:spcPct val="0"/>
            </a:spcBef>
            <a:spcAft>
              <a:spcPct val="35000"/>
            </a:spcAft>
            <a:buNone/>
          </a:pPr>
          <a:r>
            <a:rPr lang="en-GB" sz="2200" b="0" i="0" kern="1200"/>
            <a:t>People’s lives are often edited and filtered on social media. </a:t>
          </a:r>
          <a:endParaRPr lang="en-US" sz="2200" kern="1200"/>
        </a:p>
      </dsp:txBody>
      <dsp:txXfrm>
        <a:off x="1353781" y="1467444"/>
        <a:ext cx="4915256" cy="1172105"/>
      </dsp:txXfrm>
    </dsp:sp>
    <dsp:sp modelId="{BA45BDB2-47C0-41B2-A170-3E106B666A59}">
      <dsp:nvSpPr>
        <dsp:cNvPr id="0" name=""/>
        <dsp:cNvSpPr/>
      </dsp:nvSpPr>
      <dsp:spPr>
        <a:xfrm>
          <a:off x="0" y="2932575"/>
          <a:ext cx="6269038" cy="117210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A62438-659A-45AF-B072-EBA9E4E2A350}">
      <dsp:nvSpPr>
        <dsp:cNvPr id="0" name=""/>
        <dsp:cNvSpPr/>
      </dsp:nvSpPr>
      <dsp:spPr>
        <a:xfrm>
          <a:off x="354561" y="3196299"/>
          <a:ext cx="644657" cy="64465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EA8724F-E894-429C-8F71-9403DF9EBD52}">
      <dsp:nvSpPr>
        <dsp:cNvPr id="0" name=""/>
        <dsp:cNvSpPr/>
      </dsp:nvSpPr>
      <dsp:spPr>
        <a:xfrm>
          <a:off x="1353781" y="2932575"/>
          <a:ext cx="4915256" cy="1172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048" tIns="124048" rIns="124048" bIns="124048" numCol="1" spcCol="1270" anchor="ctr" anchorCtr="0">
          <a:noAutofit/>
        </a:bodyPr>
        <a:lstStyle/>
        <a:p>
          <a:pPr marL="0" lvl="0" indent="0" algn="l" defTabSz="977900">
            <a:lnSpc>
              <a:spcPct val="90000"/>
            </a:lnSpc>
            <a:spcBef>
              <a:spcPct val="0"/>
            </a:spcBef>
            <a:spcAft>
              <a:spcPct val="35000"/>
            </a:spcAft>
            <a:buNone/>
          </a:pPr>
          <a:r>
            <a:rPr lang="en-GB" sz="2200" b="0" i="0" kern="1200"/>
            <a:t>There are lots of fake profiles on social networks.</a:t>
          </a:r>
          <a:endParaRPr lang="en-US" sz="2200" kern="1200"/>
        </a:p>
      </dsp:txBody>
      <dsp:txXfrm>
        <a:off x="1353781" y="2932575"/>
        <a:ext cx="4915256" cy="1172105"/>
      </dsp:txXfrm>
    </dsp:sp>
    <dsp:sp modelId="{05BD0012-A97C-4D25-A294-C227BCF49542}">
      <dsp:nvSpPr>
        <dsp:cNvPr id="0" name=""/>
        <dsp:cNvSpPr/>
      </dsp:nvSpPr>
      <dsp:spPr>
        <a:xfrm>
          <a:off x="0" y="4397707"/>
          <a:ext cx="6269038" cy="1172105"/>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521EA8-F0FA-423F-B195-89DC0B597913}">
      <dsp:nvSpPr>
        <dsp:cNvPr id="0" name=""/>
        <dsp:cNvSpPr/>
      </dsp:nvSpPr>
      <dsp:spPr>
        <a:xfrm>
          <a:off x="354561" y="4661430"/>
          <a:ext cx="644657" cy="64465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3169C6-D129-4B03-AC58-BFD98578ED3E}">
      <dsp:nvSpPr>
        <dsp:cNvPr id="0" name=""/>
        <dsp:cNvSpPr/>
      </dsp:nvSpPr>
      <dsp:spPr>
        <a:xfrm>
          <a:off x="1353781" y="4397707"/>
          <a:ext cx="4915256" cy="1172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048" tIns="124048" rIns="124048" bIns="124048" numCol="1" spcCol="1270" anchor="ctr" anchorCtr="0">
          <a:noAutofit/>
        </a:bodyPr>
        <a:lstStyle/>
        <a:p>
          <a:pPr marL="0" lvl="0" indent="0" algn="l" defTabSz="977900">
            <a:lnSpc>
              <a:spcPct val="90000"/>
            </a:lnSpc>
            <a:spcBef>
              <a:spcPct val="0"/>
            </a:spcBef>
            <a:spcAft>
              <a:spcPct val="35000"/>
            </a:spcAft>
            <a:buNone/>
          </a:pPr>
          <a:r>
            <a:rPr lang="en-GB" sz="2200" b="0" i="0" kern="1200"/>
            <a:t>It can be difficult to tell the difference between someone who’s genuine and a fake. </a:t>
          </a:r>
          <a:endParaRPr lang="en-US" sz="2200" kern="1200"/>
        </a:p>
      </dsp:txBody>
      <dsp:txXfrm>
        <a:off x="1353781" y="4397707"/>
        <a:ext cx="4915256" cy="117210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0B815A-37B9-4AB4-975D-D22FC34C3AE6}">
      <dsp:nvSpPr>
        <dsp:cNvPr id="0" name=""/>
        <dsp:cNvSpPr/>
      </dsp:nvSpPr>
      <dsp:spPr>
        <a:xfrm>
          <a:off x="0" y="0"/>
          <a:ext cx="6302190" cy="6474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720F02-C11F-4771-8ABB-FE830BC0CFDB}">
      <dsp:nvSpPr>
        <dsp:cNvPr id="0" name=""/>
        <dsp:cNvSpPr/>
      </dsp:nvSpPr>
      <dsp:spPr>
        <a:xfrm>
          <a:off x="199461" y="128867"/>
          <a:ext cx="356124" cy="3561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0F929C-9962-4B62-94FB-B6D22B9699B4}">
      <dsp:nvSpPr>
        <dsp:cNvPr id="0" name=""/>
        <dsp:cNvSpPr/>
      </dsp:nvSpPr>
      <dsp:spPr>
        <a:xfrm>
          <a:off x="747862" y="470"/>
          <a:ext cx="555432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100000"/>
            </a:lnSpc>
            <a:spcBef>
              <a:spcPct val="0"/>
            </a:spcBef>
            <a:spcAft>
              <a:spcPct val="35000"/>
            </a:spcAft>
            <a:buNone/>
          </a:pPr>
          <a:r>
            <a:rPr lang="en-US" sz="1600" kern="1200"/>
            <a:t>Check in</a:t>
          </a:r>
        </a:p>
      </dsp:txBody>
      <dsp:txXfrm>
        <a:off x="747862" y="470"/>
        <a:ext cx="5554327" cy="647499"/>
      </dsp:txXfrm>
    </dsp:sp>
    <dsp:sp modelId="{37E4C207-A03E-42CD-8275-0920218A711F}">
      <dsp:nvSpPr>
        <dsp:cNvPr id="0" name=""/>
        <dsp:cNvSpPr/>
      </dsp:nvSpPr>
      <dsp:spPr>
        <a:xfrm>
          <a:off x="0" y="809844"/>
          <a:ext cx="6302190" cy="6474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83D834-F40A-4E17-8B71-391A43553DF3}">
      <dsp:nvSpPr>
        <dsp:cNvPr id="0" name=""/>
        <dsp:cNvSpPr/>
      </dsp:nvSpPr>
      <dsp:spPr>
        <a:xfrm>
          <a:off x="195868" y="955532"/>
          <a:ext cx="356124" cy="3561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D6600A-6FDE-419F-A80A-14B8F18DBEA4}">
      <dsp:nvSpPr>
        <dsp:cNvPr id="0" name=""/>
        <dsp:cNvSpPr/>
      </dsp:nvSpPr>
      <dsp:spPr>
        <a:xfrm>
          <a:off x="747862" y="809844"/>
          <a:ext cx="555432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100000"/>
            </a:lnSpc>
            <a:spcBef>
              <a:spcPct val="0"/>
            </a:spcBef>
            <a:spcAft>
              <a:spcPct val="35000"/>
            </a:spcAft>
            <a:buNone/>
          </a:pPr>
          <a:r>
            <a:rPr lang="en-GB" sz="1600" kern="1200"/>
            <a:t>Group game/ icebreaker</a:t>
          </a:r>
          <a:endParaRPr lang="en-US" sz="1600" kern="1200"/>
        </a:p>
      </dsp:txBody>
      <dsp:txXfrm>
        <a:off x="747862" y="809844"/>
        <a:ext cx="5554327" cy="647499"/>
      </dsp:txXfrm>
    </dsp:sp>
    <dsp:sp modelId="{FCFCC698-FF5B-488B-BACE-B48DB85F9208}">
      <dsp:nvSpPr>
        <dsp:cNvPr id="0" name=""/>
        <dsp:cNvSpPr/>
      </dsp:nvSpPr>
      <dsp:spPr>
        <a:xfrm>
          <a:off x="0" y="1619219"/>
          <a:ext cx="6302190" cy="6474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4D116E-85CD-4435-A617-32DE05DD325E}">
      <dsp:nvSpPr>
        <dsp:cNvPr id="0" name=""/>
        <dsp:cNvSpPr/>
      </dsp:nvSpPr>
      <dsp:spPr>
        <a:xfrm>
          <a:off x="195868" y="1764906"/>
          <a:ext cx="356124" cy="356124"/>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1665AB-065B-46C9-9AE7-233C63088ACE}">
      <dsp:nvSpPr>
        <dsp:cNvPr id="0" name=""/>
        <dsp:cNvSpPr/>
      </dsp:nvSpPr>
      <dsp:spPr>
        <a:xfrm>
          <a:off x="747862" y="1619219"/>
          <a:ext cx="555432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100000"/>
            </a:lnSpc>
            <a:spcBef>
              <a:spcPct val="0"/>
            </a:spcBef>
            <a:spcAft>
              <a:spcPct val="35000"/>
            </a:spcAft>
            <a:buNone/>
          </a:pPr>
          <a:r>
            <a:rPr lang="en-GB" sz="1600" kern="1200"/>
            <a:t> </a:t>
          </a:r>
          <a:endParaRPr lang="en-US" sz="1600" kern="1200"/>
        </a:p>
      </dsp:txBody>
      <dsp:txXfrm>
        <a:off x="747862" y="1619219"/>
        <a:ext cx="5554327" cy="647499"/>
      </dsp:txXfrm>
    </dsp:sp>
    <dsp:sp modelId="{594BFF2B-24CC-4742-92B6-AB8973756B05}">
      <dsp:nvSpPr>
        <dsp:cNvPr id="0" name=""/>
        <dsp:cNvSpPr/>
      </dsp:nvSpPr>
      <dsp:spPr>
        <a:xfrm>
          <a:off x="0" y="2428594"/>
          <a:ext cx="6302190" cy="6474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463F04-973A-4FA5-8BD5-0B6104D41A14}">
      <dsp:nvSpPr>
        <dsp:cNvPr id="0" name=""/>
        <dsp:cNvSpPr/>
      </dsp:nvSpPr>
      <dsp:spPr>
        <a:xfrm>
          <a:off x="188112" y="2534253"/>
          <a:ext cx="356124" cy="35612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AEF03F-2789-44FE-8CF6-86484CDC31E8}">
      <dsp:nvSpPr>
        <dsp:cNvPr id="0" name=""/>
        <dsp:cNvSpPr/>
      </dsp:nvSpPr>
      <dsp:spPr>
        <a:xfrm>
          <a:off x="747862" y="1646174"/>
          <a:ext cx="555432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100000"/>
            </a:lnSpc>
            <a:spcBef>
              <a:spcPct val="0"/>
            </a:spcBef>
            <a:spcAft>
              <a:spcPct val="35000"/>
            </a:spcAft>
            <a:buNone/>
          </a:pPr>
          <a:r>
            <a:rPr lang="en-US" sz="1600" kern="1200"/>
            <a:t>Introduction to risk – Bucket List activity</a:t>
          </a:r>
        </a:p>
      </dsp:txBody>
      <dsp:txXfrm>
        <a:off x="747862" y="1646174"/>
        <a:ext cx="5554327" cy="647499"/>
      </dsp:txXfrm>
    </dsp:sp>
    <dsp:sp modelId="{3511A6B6-642B-4203-8DF2-31573F77BCF2}">
      <dsp:nvSpPr>
        <dsp:cNvPr id="0" name=""/>
        <dsp:cNvSpPr/>
      </dsp:nvSpPr>
      <dsp:spPr>
        <a:xfrm>
          <a:off x="0" y="3237968"/>
          <a:ext cx="6302190" cy="6474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3C4099-6E57-4D32-B1AB-41491BDF7F81}">
      <dsp:nvSpPr>
        <dsp:cNvPr id="0" name=""/>
        <dsp:cNvSpPr/>
      </dsp:nvSpPr>
      <dsp:spPr>
        <a:xfrm>
          <a:off x="188112" y="3383656"/>
          <a:ext cx="356124" cy="35612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A333AD-AE1C-4969-AE26-F32B56BDF01A}">
      <dsp:nvSpPr>
        <dsp:cNvPr id="0" name=""/>
        <dsp:cNvSpPr/>
      </dsp:nvSpPr>
      <dsp:spPr>
        <a:xfrm>
          <a:off x="747862" y="3237968"/>
          <a:ext cx="555432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100000"/>
            </a:lnSpc>
            <a:spcBef>
              <a:spcPct val="0"/>
            </a:spcBef>
            <a:spcAft>
              <a:spcPct val="35000"/>
            </a:spcAft>
            <a:buNone/>
          </a:pPr>
          <a:r>
            <a:rPr lang="en-GB" sz="1600" kern="1200"/>
            <a:t> </a:t>
          </a:r>
          <a:endParaRPr lang="en-US" sz="1600" kern="1200"/>
        </a:p>
      </dsp:txBody>
      <dsp:txXfrm>
        <a:off x="747862" y="3237968"/>
        <a:ext cx="5554327" cy="647499"/>
      </dsp:txXfrm>
    </dsp:sp>
    <dsp:sp modelId="{9CA529E8-7058-48B0-A7E3-7E49B0CAF50C}">
      <dsp:nvSpPr>
        <dsp:cNvPr id="0" name=""/>
        <dsp:cNvSpPr/>
      </dsp:nvSpPr>
      <dsp:spPr>
        <a:xfrm>
          <a:off x="0" y="4047343"/>
          <a:ext cx="6302190" cy="6474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66CEB3-32EA-43B0-B89C-124D854EFC5E}">
      <dsp:nvSpPr>
        <dsp:cNvPr id="0" name=""/>
        <dsp:cNvSpPr/>
      </dsp:nvSpPr>
      <dsp:spPr>
        <a:xfrm>
          <a:off x="195868" y="4193030"/>
          <a:ext cx="356124" cy="35612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024EC8-92CC-479D-9C3C-98EE997E7F74}">
      <dsp:nvSpPr>
        <dsp:cNvPr id="0" name=""/>
        <dsp:cNvSpPr/>
      </dsp:nvSpPr>
      <dsp:spPr>
        <a:xfrm>
          <a:off x="747862" y="4047343"/>
          <a:ext cx="555432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100000"/>
            </a:lnSpc>
            <a:spcBef>
              <a:spcPct val="0"/>
            </a:spcBef>
            <a:spcAft>
              <a:spcPct val="35000"/>
            </a:spcAft>
            <a:buNone/>
          </a:pPr>
          <a:r>
            <a:rPr lang="en-US" sz="1600" kern="1200"/>
            <a:t>Dealing with our emotions</a:t>
          </a:r>
        </a:p>
      </dsp:txBody>
      <dsp:txXfrm>
        <a:off x="747862" y="4047343"/>
        <a:ext cx="5554327" cy="647499"/>
      </dsp:txXfrm>
    </dsp:sp>
    <dsp:sp modelId="{CA1DF678-9D68-42F6-A280-3D02A345E4DD}">
      <dsp:nvSpPr>
        <dsp:cNvPr id="0" name=""/>
        <dsp:cNvSpPr/>
      </dsp:nvSpPr>
      <dsp:spPr>
        <a:xfrm>
          <a:off x="0" y="4856717"/>
          <a:ext cx="6302190" cy="6474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5CFD39-DD3B-4388-A939-3B939929C2B8}">
      <dsp:nvSpPr>
        <dsp:cNvPr id="0" name=""/>
        <dsp:cNvSpPr/>
      </dsp:nvSpPr>
      <dsp:spPr>
        <a:xfrm>
          <a:off x="188112" y="5043484"/>
          <a:ext cx="356124" cy="356124"/>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45745B-6EA7-40EC-835D-D65E6CC3D7A7}">
      <dsp:nvSpPr>
        <dsp:cNvPr id="0" name=""/>
        <dsp:cNvSpPr/>
      </dsp:nvSpPr>
      <dsp:spPr>
        <a:xfrm>
          <a:off x="747862" y="4856717"/>
          <a:ext cx="555432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100000"/>
            </a:lnSpc>
            <a:spcBef>
              <a:spcPct val="0"/>
            </a:spcBef>
            <a:spcAft>
              <a:spcPct val="35000"/>
            </a:spcAft>
            <a:buNone/>
          </a:pPr>
          <a:r>
            <a:rPr lang="en-US" sz="1600" kern="1200"/>
            <a:t>Check out</a:t>
          </a:r>
        </a:p>
      </dsp:txBody>
      <dsp:txXfrm>
        <a:off x="747862" y="4856717"/>
        <a:ext cx="5554327" cy="64749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FFEC5B-0F29-4F33-A439-946BDEF42BEB}">
      <dsp:nvSpPr>
        <dsp:cNvPr id="0" name=""/>
        <dsp:cNvSpPr/>
      </dsp:nvSpPr>
      <dsp:spPr>
        <a:xfrm>
          <a:off x="0" y="603080"/>
          <a:ext cx="6489509" cy="10080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2A3727-7E4A-4471-A29A-9A520AB052B2}">
      <dsp:nvSpPr>
        <dsp:cNvPr id="0" name=""/>
        <dsp:cNvSpPr/>
      </dsp:nvSpPr>
      <dsp:spPr>
        <a:xfrm>
          <a:off x="324475" y="12680"/>
          <a:ext cx="4542656" cy="118079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702" tIns="0" rIns="171702" bIns="0" numCol="1" spcCol="1270" anchor="ctr" anchorCtr="0">
          <a:noAutofit/>
        </a:bodyPr>
        <a:lstStyle/>
        <a:p>
          <a:pPr marL="0" lvl="0" indent="0" algn="l" defTabSz="1778000">
            <a:lnSpc>
              <a:spcPct val="90000"/>
            </a:lnSpc>
            <a:spcBef>
              <a:spcPct val="0"/>
            </a:spcBef>
            <a:spcAft>
              <a:spcPct val="35000"/>
            </a:spcAft>
            <a:buNone/>
          </a:pPr>
          <a:r>
            <a:rPr lang="en-GB" sz="4000" kern="1200">
              <a:solidFill>
                <a:srgbClr val="00B050"/>
              </a:solidFill>
            </a:rPr>
            <a:t>Low Risk</a:t>
          </a:r>
          <a:endParaRPr lang="en-US" sz="4000" kern="1200">
            <a:solidFill>
              <a:srgbClr val="00B050"/>
            </a:solidFill>
          </a:endParaRPr>
        </a:p>
      </dsp:txBody>
      <dsp:txXfrm>
        <a:off x="382117" y="70322"/>
        <a:ext cx="4427372" cy="1065515"/>
      </dsp:txXfrm>
    </dsp:sp>
    <dsp:sp modelId="{89647FDF-D709-47FA-AF0D-FC9E186E3424}">
      <dsp:nvSpPr>
        <dsp:cNvPr id="0" name=""/>
        <dsp:cNvSpPr/>
      </dsp:nvSpPr>
      <dsp:spPr>
        <a:xfrm>
          <a:off x="0" y="2417480"/>
          <a:ext cx="6489509" cy="10080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C03150-18DA-4DDE-9844-B673BBD26319}">
      <dsp:nvSpPr>
        <dsp:cNvPr id="0" name=""/>
        <dsp:cNvSpPr/>
      </dsp:nvSpPr>
      <dsp:spPr>
        <a:xfrm>
          <a:off x="324475" y="1827080"/>
          <a:ext cx="4542656" cy="118079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702" tIns="0" rIns="171702" bIns="0" numCol="1" spcCol="1270" anchor="ctr" anchorCtr="0">
          <a:noAutofit/>
        </a:bodyPr>
        <a:lstStyle/>
        <a:p>
          <a:pPr marL="0" lvl="0" indent="0" algn="l" defTabSz="1778000">
            <a:lnSpc>
              <a:spcPct val="90000"/>
            </a:lnSpc>
            <a:spcBef>
              <a:spcPct val="0"/>
            </a:spcBef>
            <a:spcAft>
              <a:spcPct val="35000"/>
            </a:spcAft>
            <a:buNone/>
          </a:pPr>
          <a:r>
            <a:rPr lang="en-GB" sz="4000" kern="1200">
              <a:solidFill>
                <a:srgbClr val="FFC000"/>
              </a:solidFill>
            </a:rPr>
            <a:t>Medium Risk</a:t>
          </a:r>
          <a:endParaRPr lang="en-US" sz="4000" kern="1200">
            <a:solidFill>
              <a:srgbClr val="FFC000"/>
            </a:solidFill>
          </a:endParaRPr>
        </a:p>
      </dsp:txBody>
      <dsp:txXfrm>
        <a:off x="382117" y="1884722"/>
        <a:ext cx="4427372" cy="1065515"/>
      </dsp:txXfrm>
    </dsp:sp>
    <dsp:sp modelId="{BBB0B27A-23F6-4EC5-8E05-0D34B33035BE}">
      <dsp:nvSpPr>
        <dsp:cNvPr id="0" name=""/>
        <dsp:cNvSpPr/>
      </dsp:nvSpPr>
      <dsp:spPr>
        <a:xfrm>
          <a:off x="0" y="4231880"/>
          <a:ext cx="6489509" cy="10080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02B190-1C61-4BF7-8203-C1B4B95E30D2}">
      <dsp:nvSpPr>
        <dsp:cNvPr id="0" name=""/>
        <dsp:cNvSpPr/>
      </dsp:nvSpPr>
      <dsp:spPr>
        <a:xfrm>
          <a:off x="332438" y="3631750"/>
          <a:ext cx="4542656" cy="118079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702" tIns="0" rIns="171702" bIns="0" numCol="1" spcCol="1270" anchor="ctr" anchorCtr="0">
          <a:noAutofit/>
        </a:bodyPr>
        <a:lstStyle/>
        <a:p>
          <a:pPr marL="0" lvl="0" indent="0" algn="l" defTabSz="1778000">
            <a:lnSpc>
              <a:spcPct val="90000"/>
            </a:lnSpc>
            <a:spcBef>
              <a:spcPct val="0"/>
            </a:spcBef>
            <a:spcAft>
              <a:spcPct val="35000"/>
            </a:spcAft>
            <a:buNone/>
          </a:pPr>
          <a:r>
            <a:rPr lang="en-GB" sz="4000" kern="1200">
              <a:solidFill>
                <a:srgbClr val="FF0000"/>
              </a:solidFill>
            </a:rPr>
            <a:t>High Risk</a:t>
          </a:r>
          <a:endParaRPr lang="en-US" sz="4000" kern="1200">
            <a:solidFill>
              <a:srgbClr val="FF0000"/>
            </a:solidFill>
          </a:endParaRPr>
        </a:p>
      </dsp:txBody>
      <dsp:txXfrm>
        <a:off x="390080" y="3689392"/>
        <a:ext cx="4427372" cy="106551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67D28B-F9EE-43C1-845D-B6855FB69698}">
      <dsp:nvSpPr>
        <dsp:cNvPr id="0" name=""/>
        <dsp:cNvSpPr/>
      </dsp:nvSpPr>
      <dsp:spPr>
        <a:xfrm>
          <a:off x="0" y="843983"/>
          <a:ext cx="6263640" cy="43173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a:t>To be cool</a:t>
          </a:r>
          <a:endParaRPr lang="en-US" sz="1800" kern="1200"/>
        </a:p>
      </dsp:txBody>
      <dsp:txXfrm>
        <a:off x="21075" y="865058"/>
        <a:ext cx="6221490" cy="389580"/>
      </dsp:txXfrm>
    </dsp:sp>
    <dsp:sp modelId="{DB1845C2-C20E-4593-ABE1-8530FB77870D}">
      <dsp:nvSpPr>
        <dsp:cNvPr id="0" name=""/>
        <dsp:cNvSpPr/>
      </dsp:nvSpPr>
      <dsp:spPr>
        <a:xfrm>
          <a:off x="0" y="1327553"/>
          <a:ext cx="6263640" cy="431730"/>
        </a:xfrm>
        <a:prstGeom prst="roundRect">
          <a:avLst/>
        </a:prstGeom>
        <a:solidFill>
          <a:schemeClr val="accent5">
            <a:hueOff val="-965506"/>
            <a:satOff val="-2488"/>
            <a:lumOff val="-16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a:t>To be liked</a:t>
          </a:r>
          <a:endParaRPr lang="en-US" sz="1800" kern="1200"/>
        </a:p>
      </dsp:txBody>
      <dsp:txXfrm>
        <a:off x="21075" y="1348628"/>
        <a:ext cx="6221490" cy="389580"/>
      </dsp:txXfrm>
    </dsp:sp>
    <dsp:sp modelId="{F08AFB77-F15E-4918-8AB7-81728CB230E6}">
      <dsp:nvSpPr>
        <dsp:cNvPr id="0" name=""/>
        <dsp:cNvSpPr/>
      </dsp:nvSpPr>
      <dsp:spPr>
        <a:xfrm>
          <a:off x="0" y="1811123"/>
          <a:ext cx="6263640" cy="431730"/>
        </a:xfrm>
        <a:prstGeom prst="roundRect">
          <a:avLst/>
        </a:prstGeom>
        <a:solidFill>
          <a:schemeClr val="accent5">
            <a:hueOff val="-1931012"/>
            <a:satOff val="-4977"/>
            <a:lumOff val="-33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a:t>Peer pressure</a:t>
          </a:r>
          <a:endParaRPr lang="en-US" sz="1800" kern="1200"/>
        </a:p>
      </dsp:txBody>
      <dsp:txXfrm>
        <a:off x="21075" y="1832198"/>
        <a:ext cx="6221490" cy="389580"/>
      </dsp:txXfrm>
    </dsp:sp>
    <dsp:sp modelId="{28DC6D32-802C-46B4-A7BB-0803C596491B}">
      <dsp:nvSpPr>
        <dsp:cNvPr id="0" name=""/>
        <dsp:cNvSpPr/>
      </dsp:nvSpPr>
      <dsp:spPr>
        <a:xfrm>
          <a:off x="0" y="2294693"/>
          <a:ext cx="6263640" cy="431730"/>
        </a:xfrm>
        <a:prstGeom prst="roundRect">
          <a:avLst/>
        </a:prstGeom>
        <a:solidFill>
          <a:schemeClr val="accent5">
            <a:hueOff val="-2896518"/>
            <a:satOff val="-7465"/>
            <a:lumOff val="-50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a:t>For the thrill/ excitement</a:t>
          </a:r>
          <a:endParaRPr lang="en-US" sz="1800" kern="1200"/>
        </a:p>
      </dsp:txBody>
      <dsp:txXfrm>
        <a:off x="21075" y="2315768"/>
        <a:ext cx="6221490" cy="389580"/>
      </dsp:txXfrm>
    </dsp:sp>
    <dsp:sp modelId="{11BC25B1-BEB0-4934-A21E-B481E0FD762B}">
      <dsp:nvSpPr>
        <dsp:cNvPr id="0" name=""/>
        <dsp:cNvSpPr/>
      </dsp:nvSpPr>
      <dsp:spPr>
        <a:xfrm>
          <a:off x="0" y="2778263"/>
          <a:ext cx="6263640" cy="431730"/>
        </a:xfrm>
        <a:prstGeom prst="roundRect">
          <a:avLst/>
        </a:prstGeom>
        <a:solidFill>
          <a:schemeClr val="accent5">
            <a:hueOff val="-3862025"/>
            <a:satOff val="-9954"/>
            <a:lumOff val="-67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a:t>We aren’t aware of the danger or consequences</a:t>
          </a:r>
          <a:endParaRPr lang="en-US" sz="1800" kern="1200"/>
        </a:p>
      </dsp:txBody>
      <dsp:txXfrm>
        <a:off x="21075" y="2799338"/>
        <a:ext cx="6221490" cy="389580"/>
      </dsp:txXfrm>
    </dsp:sp>
    <dsp:sp modelId="{3CBCFAFF-62D5-4192-9229-2ADA9CC49147}">
      <dsp:nvSpPr>
        <dsp:cNvPr id="0" name=""/>
        <dsp:cNvSpPr/>
      </dsp:nvSpPr>
      <dsp:spPr>
        <a:xfrm>
          <a:off x="0" y="3261833"/>
          <a:ext cx="6263640" cy="431730"/>
        </a:xfrm>
        <a:prstGeom prst="roundRect">
          <a:avLst/>
        </a:prstGeom>
        <a:solidFill>
          <a:schemeClr val="accent5">
            <a:hueOff val="-4827531"/>
            <a:satOff val="-12442"/>
            <a:lumOff val="-84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a:t>Boredom</a:t>
          </a:r>
          <a:endParaRPr lang="en-US" sz="1800" kern="1200"/>
        </a:p>
      </dsp:txBody>
      <dsp:txXfrm>
        <a:off x="21075" y="3282908"/>
        <a:ext cx="6221490" cy="389580"/>
      </dsp:txXfrm>
    </dsp:sp>
    <dsp:sp modelId="{8A4A00B4-24E4-4AF1-8A54-7880782F4882}">
      <dsp:nvSpPr>
        <dsp:cNvPr id="0" name=""/>
        <dsp:cNvSpPr/>
      </dsp:nvSpPr>
      <dsp:spPr>
        <a:xfrm>
          <a:off x="0" y="3745403"/>
          <a:ext cx="6263640" cy="431730"/>
        </a:xfrm>
        <a:prstGeom prst="roundRect">
          <a:avLst/>
        </a:prstGeom>
        <a:solidFill>
          <a:schemeClr val="accent5">
            <a:hueOff val="-5793037"/>
            <a:satOff val="-14931"/>
            <a:lumOff val="-100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a:t>Lack of understanding</a:t>
          </a:r>
          <a:endParaRPr lang="en-US" sz="1800" kern="1200"/>
        </a:p>
      </dsp:txBody>
      <dsp:txXfrm>
        <a:off x="21075" y="3766478"/>
        <a:ext cx="6221490" cy="389580"/>
      </dsp:txXfrm>
    </dsp:sp>
    <dsp:sp modelId="{A65D1AB8-1B4C-4A0D-9637-579DB9AB6343}">
      <dsp:nvSpPr>
        <dsp:cNvPr id="0" name=""/>
        <dsp:cNvSpPr/>
      </dsp:nvSpPr>
      <dsp:spPr>
        <a:xfrm>
          <a:off x="0" y="4228974"/>
          <a:ext cx="6263640" cy="43173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a:t>Copying behaviour we have seen from family, friends, on TV etc.</a:t>
          </a:r>
          <a:endParaRPr lang="en-US" sz="1800" kern="1200"/>
        </a:p>
      </dsp:txBody>
      <dsp:txXfrm>
        <a:off x="21075" y="4250049"/>
        <a:ext cx="6221490" cy="38958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9.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node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A7CC0C-7DA4-4802-ABEC-72B3946C5966}" type="datetimeFigureOut">
              <a:rPr lang="en-GB" smtClean="0"/>
              <a:t>27/09/2022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22B798-43C0-4280-A359-61FE5E684A8F}" type="slidenum">
              <a:rPr lang="en-GB" smtClean="0"/>
              <a:t>‹#›</a:t>
            </a:fld>
            <a:endParaRPr lang="en-GB"/>
          </a:p>
        </p:txBody>
      </p:sp>
    </p:spTree>
    <p:extLst>
      <p:ext uri="{BB962C8B-B14F-4D97-AF65-F5344CB8AC3E}">
        <p14:creationId xmlns:p14="http://schemas.microsoft.com/office/powerpoint/2010/main" val="82617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r>
              <a:rPr lang="en-GB"/>
              <a:t> These are some examples of a lack of respect in society. The media and internet trolls are partly to blame for the death of Caroline Flack. Footballers have been subject to racist abuse both online and in the stadium. </a:t>
            </a:r>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1A239-F212-4458-A68A-31276F732B0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400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Use up-to-date figures</a:t>
            </a:r>
          </a:p>
        </p:txBody>
      </p:sp>
      <p:sp>
        <p:nvSpPr>
          <p:cNvPr id="4" name="Slide Number Placeholder 3"/>
          <p:cNvSpPr>
            <a:spLocks noGrp="1"/>
          </p:cNvSpPr>
          <p:nvPr>
            <p:ph type="sldNum" sz="quarter" idx="5"/>
          </p:nvPr>
        </p:nvSpPr>
        <p:spPr/>
        <p:txBody>
          <a:bodyPr/>
          <a:lstStyle/>
          <a:p>
            <a:fld id="{8C619897-A91E-453F-B88A-08D50ACCEE12}" type="slidenum">
              <a:rPr lang="en-GB" smtClean="0"/>
              <a:t>97</a:t>
            </a:fld>
            <a:endParaRPr lang="en-GB"/>
          </a:p>
        </p:txBody>
      </p:sp>
    </p:spTree>
    <p:extLst>
      <p:ext uri="{BB962C8B-B14F-4D97-AF65-F5344CB8AC3E}">
        <p14:creationId xmlns:p14="http://schemas.microsoft.com/office/powerpoint/2010/main" val="3578120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slide demonstrates campaigns initiated to encourage respect in society. Have you came across any of these?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1A239-F212-4458-A68A-31276F732B0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7458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68B334-9625-407A-BCD0-309E2F7064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3953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Reasons include lack of parental support/ care and learned behaviour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68B334-9625-407A-BCD0-309E2F7064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6632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Reasons include stardom at such a young age and the pressure associated with this. Family breakdown including her parents divorce may have been a factor.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68B334-9625-407A-BCD0-309E2F7064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8782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McGraw blames his low confidence for his alcohol intake and admits that he used to consume alcohol before going on stage to help him relax a bit better and cope with the nerves.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68B334-9625-407A-BCD0-309E2F7064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4530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It can be suggested that Rihanna drinks for fun and for the social aspect of it. She denies doing drugs after numerous claims and states that drugs destroyed her father who was a crack addict.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68B334-9625-407A-BCD0-309E2F7064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2335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68B334-9625-407A-BCD0-309E2F7064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5660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Use up-to-date figures</a:t>
            </a:r>
          </a:p>
        </p:txBody>
      </p:sp>
      <p:sp>
        <p:nvSpPr>
          <p:cNvPr id="4" name="Slide Number Placeholder 3"/>
          <p:cNvSpPr>
            <a:spLocks noGrp="1"/>
          </p:cNvSpPr>
          <p:nvPr>
            <p:ph type="sldNum" sz="quarter" idx="5"/>
          </p:nvPr>
        </p:nvSpPr>
        <p:spPr/>
        <p:txBody>
          <a:bodyPr/>
          <a:lstStyle/>
          <a:p>
            <a:fld id="{8C619897-A91E-453F-B88A-08D50ACCEE12}" type="slidenum">
              <a:rPr lang="en-GB" smtClean="0"/>
              <a:t>96</a:t>
            </a:fld>
            <a:endParaRPr lang="en-GB"/>
          </a:p>
        </p:txBody>
      </p:sp>
    </p:spTree>
    <p:extLst>
      <p:ext uri="{BB962C8B-B14F-4D97-AF65-F5344CB8AC3E}">
        <p14:creationId xmlns:p14="http://schemas.microsoft.com/office/powerpoint/2010/main" val="3463097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710A3-95B9-02C3-BCA5-463B81C7D1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10A7A3E-9DBE-A3D8-6E88-9AAACA3E77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657A392-6B63-91B7-7C6E-F867377D3A6B}"/>
              </a:ext>
            </a:extLst>
          </p:cNvPr>
          <p:cNvSpPr>
            <a:spLocks noGrp="1"/>
          </p:cNvSpPr>
          <p:nvPr>
            <p:ph type="dt" sz="half" idx="10"/>
          </p:nvPr>
        </p:nvSpPr>
        <p:spPr/>
        <p:txBody>
          <a:bodyPr/>
          <a:lstStyle/>
          <a:p>
            <a:fld id="{C759C468-4594-460F-A7E6-996C34A65637}" type="datetimeFigureOut">
              <a:rPr lang="en-GB" smtClean="0"/>
              <a:t>27/09/2022</a:t>
            </a:fld>
            <a:endParaRPr lang="en-GB"/>
          </a:p>
        </p:txBody>
      </p:sp>
      <p:sp>
        <p:nvSpPr>
          <p:cNvPr id="5" name="Footer Placeholder 4">
            <a:extLst>
              <a:ext uri="{FF2B5EF4-FFF2-40B4-BE49-F238E27FC236}">
                <a16:creationId xmlns:a16="http://schemas.microsoft.com/office/drawing/2014/main" id="{BC303C4E-4909-6825-61FF-A006FB4A8F4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780175-EACD-969C-FD8C-BED864F1854E}"/>
              </a:ext>
            </a:extLst>
          </p:cNvPr>
          <p:cNvSpPr>
            <a:spLocks noGrp="1"/>
          </p:cNvSpPr>
          <p:nvPr>
            <p:ph type="sldNum" sz="quarter" idx="12"/>
          </p:nvPr>
        </p:nvSpPr>
        <p:spPr/>
        <p:txBody>
          <a:bodyPr/>
          <a:lstStyle/>
          <a:p>
            <a:fld id="{6EC156D5-42C4-4BEC-B415-617EF5BA9186}" type="slidenum">
              <a:rPr lang="en-GB" smtClean="0"/>
              <a:t>‹#›</a:t>
            </a:fld>
            <a:endParaRPr lang="en-GB"/>
          </a:p>
        </p:txBody>
      </p:sp>
    </p:spTree>
    <p:extLst>
      <p:ext uri="{BB962C8B-B14F-4D97-AF65-F5344CB8AC3E}">
        <p14:creationId xmlns:p14="http://schemas.microsoft.com/office/powerpoint/2010/main" val="26208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38EE7-0134-0058-04D6-A5A0C000B74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9EE7D61-FE4B-B6F5-B381-BBFE235697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72E383-4383-0A79-62A7-28C5C0E4E542}"/>
              </a:ext>
            </a:extLst>
          </p:cNvPr>
          <p:cNvSpPr>
            <a:spLocks noGrp="1"/>
          </p:cNvSpPr>
          <p:nvPr>
            <p:ph type="dt" sz="half" idx="10"/>
          </p:nvPr>
        </p:nvSpPr>
        <p:spPr/>
        <p:txBody>
          <a:bodyPr/>
          <a:lstStyle/>
          <a:p>
            <a:fld id="{C759C468-4594-460F-A7E6-996C34A65637}" type="datetimeFigureOut">
              <a:rPr lang="en-GB" smtClean="0"/>
              <a:t>27/09/2022</a:t>
            </a:fld>
            <a:endParaRPr lang="en-GB"/>
          </a:p>
        </p:txBody>
      </p:sp>
      <p:sp>
        <p:nvSpPr>
          <p:cNvPr id="5" name="Footer Placeholder 4">
            <a:extLst>
              <a:ext uri="{FF2B5EF4-FFF2-40B4-BE49-F238E27FC236}">
                <a16:creationId xmlns:a16="http://schemas.microsoft.com/office/drawing/2014/main" id="{3FC915BD-2601-33A4-0312-A8E3181643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A6E92C-501A-1D79-8B17-699A21F3A56B}"/>
              </a:ext>
            </a:extLst>
          </p:cNvPr>
          <p:cNvSpPr>
            <a:spLocks noGrp="1"/>
          </p:cNvSpPr>
          <p:nvPr>
            <p:ph type="sldNum" sz="quarter" idx="12"/>
          </p:nvPr>
        </p:nvSpPr>
        <p:spPr/>
        <p:txBody>
          <a:bodyPr/>
          <a:lstStyle/>
          <a:p>
            <a:fld id="{6EC156D5-42C4-4BEC-B415-617EF5BA9186}" type="slidenum">
              <a:rPr lang="en-GB" smtClean="0"/>
              <a:t>‹#›</a:t>
            </a:fld>
            <a:endParaRPr lang="en-GB"/>
          </a:p>
        </p:txBody>
      </p:sp>
    </p:spTree>
    <p:extLst>
      <p:ext uri="{BB962C8B-B14F-4D97-AF65-F5344CB8AC3E}">
        <p14:creationId xmlns:p14="http://schemas.microsoft.com/office/powerpoint/2010/main" val="2185771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F9F65B-EFBF-211E-009B-D5DC18268D0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DE74CF9-640B-5C68-60CD-5A4BB71078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FF17F8-19CE-56BD-FCDC-B461AF374219}"/>
              </a:ext>
            </a:extLst>
          </p:cNvPr>
          <p:cNvSpPr>
            <a:spLocks noGrp="1"/>
          </p:cNvSpPr>
          <p:nvPr>
            <p:ph type="dt" sz="half" idx="10"/>
          </p:nvPr>
        </p:nvSpPr>
        <p:spPr/>
        <p:txBody>
          <a:bodyPr/>
          <a:lstStyle/>
          <a:p>
            <a:fld id="{C759C468-4594-460F-A7E6-996C34A65637}" type="datetimeFigureOut">
              <a:rPr lang="en-GB" smtClean="0"/>
              <a:t>27/09/2022</a:t>
            </a:fld>
            <a:endParaRPr lang="en-GB"/>
          </a:p>
        </p:txBody>
      </p:sp>
      <p:sp>
        <p:nvSpPr>
          <p:cNvPr id="5" name="Footer Placeholder 4">
            <a:extLst>
              <a:ext uri="{FF2B5EF4-FFF2-40B4-BE49-F238E27FC236}">
                <a16:creationId xmlns:a16="http://schemas.microsoft.com/office/drawing/2014/main" id="{A01D6171-892D-291A-EA8D-9DFAB95C7A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3CDE6A-F328-406E-026C-C1C638D9DED9}"/>
              </a:ext>
            </a:extLst>
          </p:cNvPr>
          <p:cNvSpPr>
            <a:spLocks noGrp="1"/>
          </p:cNvSpPr>
          <p:nvPr>
            <p:ph type="sldNum" sz="quarter" idx="12"/>
          </p:nvPr>
        </p:nvSpPr>
        <p:spPr/>
        <p:txBody>
          <a:bodyPr/>
          <a:lstStyle/>
          <a:p>
            <a:fld id="{6EC156D5-42C4-4BEC-B415-617EF5BA9186}" type="slidenum">
              <a:rPr lang="en-GB" smtClean="0"/>
              <a:t>‹#›</a:t>
            </a:fld>
            <a:endParaRPr lang="en-GB"/>
          </a:p>
        </p:txBody>
      </p:sp>
    </p:spTree>
    <p:extLst>
      <p:ext uri="{BB962C8B-B14F-4D97-AF65-F5344CB8AC3E}">
        <p14:creationId xmlns:p14="http://schemas.microsoft.com/office/powerpoint/2010/main" val="10350572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F9CAD-BA3E-43AD-9CE2-A4A8219AAE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FA31B63-B1B5-4F08-8A1F-5F36E464CA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70A37A7-2574-45FF-933D-F6A3A0297E6C}"/>
              </a:ext>
            </a:extLst>
          </p:cNvPr>
          <p:cNvSpPr>
            <a:spLocks noGrp="1"/>
          </p:cNvSpPr>
          <p:nvPr>
            <p:ph type="dt" sz="half" idx="10"/>
          </p:nvPr>
        </p:nvSpPr>
        <p:spPr/>
        <p:txBody>
          <a:bodyPr/>
          <a:lstStyle/>
          <a:p>
            <a:fld id="{583FD0EE-5A21-49E3-BAB5-ECE8BFCDA076}" type="datetimeFigureOut">
              <a:rPr lang="en-GB" smtClean="0"/>
              <a:t>27/09/2022</a:t>
            </a:fld>
            <a:endParaRPr lang="en-GB"/>
          </a:p>
        </p:txBody>
      </p:sp>
      <p:sp>
        <p:nvSpPr>
          <p:cNvPr id="5" name="Footer Placeholder 4">
            <a:extLst>
              <a:ext uri="{FF2B5EF4-FFF2-40B4-BE49-F238E27FC236}">
                <a16:creationId xmlns:a16="http://schemas.microsoft.com/office/drawing/2014/main" id="{868BBE0E-9D66-4214-905D-FA82A8D6C3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09FE1F-0E05-4FEC-B059-A193AF274217}"/>
              </a:ext>
            </a:extLst>
          </p:cNvPr>
          <p:cNvSpPr>
            <a:spLocks noGrp="1"/>
          </p:cNvSpPr>
          <p:nvPr>
            <p:ph type="sldNum" sz="quarter" idx="12"/>
          </p:nvPr>
        </p:nvSpPr>
        <p:spPr/>
        <p:txBody>
          <a:bodyPr/>
          <a:lstStyle/>
          <a:p>
            <a:fld id="{DE67E82A-31B0-4AA4-8BEF-439735F94D70}" type="slidenum">
              <a:rPr lang="en-GB" smtClean="0"/>
              <a:t>‹#›</a:t>
            </a:fld>
            <a:endParaRPr lang="en-GB"/>
          </a:p>
        </p:txBody>
      </p:sp>
    </p:spTree>
    <p:extLst>
      <p:ext uri="{BB962C8B-B14F-4D97-AF65-F5344CB8AC3E}">
        <p14:creationId xmlns:p14="http://schemas.microsoft.com/office/powerpoint/2010/main" val="20287244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39579-EE42-43FF-A0A3-7590BA59AF5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CE0033D-408A-4017-BC88-DEBB5C43E0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1625218-669A-4171-903F-E385AD72C6EB}"/>
              </a:ext>
            </a:extLst>
          </p:cNvPr>
          <p:cNvSpPr>
            <a:spLocks noGrp="1"/>
          </p:cNvSpPr>
          <p:nvPr>
            <p:ph type="dt" sz="half" idx="10"/>
          </p:nvPr>
        </p:nvSpPr>
        <p:spPr/>
        <p:txBody>
          <a:bodyPr/>
          <a:lstStyle/>
          <a:p>
            <a:fld id="{583FD0EE-5A21-49E3-BAB5-ECE8BFCDA076}" type="datetimeFigureOut">
              <a:rPr lang="en-GB" smtClean="0"/>
              <a:t>27/09/2022</a:t>
            </a:fld>
            <a:endParaRPr lang="en-GB"/>
          </a:p>
        </p:txBody>
      </p:sp>
      <p:sp>
        <p:nvSpPr>
          <p:cNvPr id="5" name="Footer Placeholder 4">
            <a:extLst>
              <a:ext uri="{FF2B5EF4-FFF2-40B4-BE49-F238E27FC236}">
                <a16:creationId xmlns:a16="http://schemas.microsoft.com/office/drawing/2014/main" id="{FD78D39C-113F-43AB-87A1-943E950CD12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6404B2-4AD7-40C6-9936-DEFED84ACE6A}"/>
              </a:ext>
            </a:extLst>
          </p:cNvPr>
          <p:cNvSpPr>
            <a:spLocks noGrp="1"/>
          </p:cNvSpPr>
          <p:nvPr>
            <p:ph type="sldNum" sz="quarter" idx="12"/>
          </p:nvPr>
        </p:nvSpPr>
        <p:spPr/>
        <p:txBody>
          <a:bodyPr/>
          <a:lstStyle/>
          <a:p>
            <a:fld id="{DE67E82A-31B0-4AA4-8BEF-439735F94D70}" type="slidenum">
              <a:rPr lang="en-GB" smtClean="0"/>
              <a:t>‹#›</a:t>
            </a:fld>
            <a:endParaRPr lang="en-GB"/>
          </a:p>
        </p:txBody>
      </p:sp>
    </p:spTree>
    <p:extLst>
      <p:ext uri="{BB962C8B-B14F-4D97-AF65-F5344CB8AC3E}">
        <p14:creationId xmlns:p14="http://schemas.microsoft.com/office/powerpoint/2010/main" val="924880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B323A-97E8-C11A-98B0-F45268F87E2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8719B2B-F662-AD61-16F4-4646DF822E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954F30-2406-F675-9822-AB3F0F1EE359}"/>
              </a:ext>
            </a:extLst>
          </p:cNvPr>
          <p:cNvSpPr>
            <a:spLocks noGrp="1"/>
          </p:cNvSpPr>
          <p:nvPr>
            <p:ph type="dt" sz="half" idx="10"/>
          </p:nvPr>
        </p:nvSpPr>
        <p:spPr/>
        <p:txBody>
          <a:bodyPr/>
          <a:lstStyle/>
          <a:p>
            <a:fld id="{C759C468-4594-460F-A7E6-996C34A65637}" type="datetimeFigureOut">
              <a:rPr lang="en-GB" smtClean="0"/>
              <a:t>27/09/2022</a:t>
            </a:fld>
            <a:endParaRPr lang="en-GB"/>
          </a:p>
        </p:txBody>
      </p:sp>
      <p:sp>
        <p:nvSpPr>
          <p:cNvPr id="5" name="Footer Placeholder 4">
            <a:extLst>
              <a:ext uri="{FF2B5EF4-FFF2-40B4-BE49-F238E27FC236}">
                <a16:creationId xmlns:a16="http://schemas.microsoft.com/office/drawing/2014/main" id="{F54379C1-B46A-B952-B0AF-1B4B912C00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F51573-EC35-0672-72C7-583A70C494E6}"/>
              </a:ext>
            </a:extLst>
          </p:cNvPr>
          <p:cNvSpPr>
            <a:spLocks noGrp="1"/>
          </p:cNvSpPr>
          <p:nvPr>
            <p:ph type="sldNum" sz="quarter" idx="12"/>
          </p:nvPr>
        </p:nvSpPr>
        <p:spPr/>
        <p:txBody>
          <a:bodyPr/>
          <a:lstStyle/>
          <a:p>
            <a:fld id="{6EC156D5-42C4-4BEC-B415-617EF5BA9186}" type="slidenum">
              <a:rPr lang="en-GB" smtClean="0"/>
              <a:t>‹#›</a:t>
            </a:fld>
            <a:endParaRPr lang="en-GB"/>
          </a:p>
        </p:txBody>
      </p:sp>
    </p:spTree>
    <p:extLst>
      <p:ext uri="{BB962C8B-B14F-4D97-AF65-F5344CB8AC3E}">
        <p14:creationId xmlns:p14="http://schemas.microsoft.com/office/powerpoint/2010/main" val="4076795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F026C-BBEC-39DD-D4D2-4FE2C0A38A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E4E198F-7D6D-1080-693E-125942829D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00A065-97FB-CCE3-BFC9-0785CE884906}"/>
              </a:ext>
            </a:extLst>
          </p:cNvPr>
          <p:cNvSpPr>
            <a:spLocks noGrp="1"/>
          </p:cNvSpPr>
          <p:nvPr>
            <p:ph type="dt" sz="half" idx="10"/>
          </p:nvPr>
        </p:nvSpPr>
        <p:spPr/>
        <p:txBody>
          <a:bodyPr/>
          <a:lstStyle/>
          <a:p>
            <a:fld id="{C759C468-4594-460F-A7E6-996C34A65637}" type="datetimeFigureOut">
              <a:rPr lang="en-GB" smtClean="0"/>
              <a:t>27/09/2022</a:t>
            </a:fld>
            <a:endParaRPr lang="en-GB"/>
          </a:p>
        </p:txBody>
      </p:sp>
      <p:sp>
        <p:nvSpPr>
          <p:cNvPr id="5" name="Footer Placeholder 4">
            <a:extLst>
              <a:ext uri="{FF2B5EF4-FFF2-40B4-BE49-F238E27FC236}">
                <a16:creationId xmlns:a16="http://schemas.microsoft.com/office/drawing/2014/main" id="{ED83841D-06B5-5CB0-D8A3-5543DDDB33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0D33B3-2F1D-4B1B-3365-99089E94BA40}"/>
              </a:ext>
            </a:extLst>
          </p:cNvPr>
          <p:cNvSpPr>
            <a:spLocks noGrp="1"/>
          </p:cNvSpPr>
          <p:nvPr>
            <p:ph type="sldNum" sz="quarter" idx="12"/>
          </p:nvPr>
        </p:nvSpPr>
        <p:spPr/>
        <p:txBody>
          <a:bodyPr/>
          <a:lstStyle/>
          <a:p>
            <a:fld id="{6EC156D5-42C4-4BEC-B415-617EF5BA9186}" type="slidenum">
              <a:rPr lang="en-GB" smtClean="0"/>
              <a:t>‹#›</a:t>
            </a:fld>
            <a:endParaRPr lang="en-GB"/>
          </a:p>
        </p:txBody>
      </p:sp>
    </p:spTree>
    <p:extLst>
      <p:ext uri="{BB962C8B-B14F-4D97-AF65-F5344CB8AC3E}">
        <p14:creationId xmlns:p14="http://schemas.microsoft.com/office/powerpoint/2010/main" val="778835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49F9C-83DE-1489-404B-4EA9DBB9D4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3880979-4BFA-93DC-E986-8CACFDF947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3A10CB6-B78C-E619-F0A8-9090E2F2BB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D8C56FA-D084-F041-1114-BD286B4EAA53}"/>
              </a:ext>
            </a:extLst>
          </p:cNvPr>
          <p:cNvSpPr>
            <a:spLocks noGrp="1"/>
          </p:cNvSpPr>
          <p:nvPr>
            <p:ph type="dt" sz="half" idx="10"/>
          </p:nvPr>
        </p:nvSpPr>
        <p:spPr/>
        <p:txBody>
          <a:bodyPr/>
          <a:lstStyle/>
          <a:p>
            <a:fld id="{C759C468-4594-460F-A7E6-996C34A65637}" type="datetimeFigureOut">
              <a:rPr lang="en-GB" smtClean="0"/>
              <a:t>27/09/2022</a:t>
            </a:fld>
            <a:endParaRPr lang="en-GB"/>
          </a:p>
        </p:txBody>
      </p:sp>
      <p:sp>
        <p:nvSpPr>
          <p:cNvPr id="6" name="Footer Placeholder 5">
            <a:extLst>
              <a:ext uri="{FF2B5EF4-FFF2-40B4-BE49-F238E27FC236}">
                <a16:creationId xmlns:a16="http://schemas.microsoft.com/office/drawing/2014/main" id="{B747212F-4341-0601-FBDD-AA2DD5981FE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2A8F334-0957-DFBC-3788-25CF7F57391E}"/>
              </a:ext>
            </a:extLst>
          </p:cNvPr>
          <p:cNvSpPr>
            <a:spLocks noGrp="1"/>
          </p:cNvSpPr>
          <p:nvPr>
            <p:ph type="sldNum" sz="quarter" idx="12"/>
          </p:nvPr>
        </p:nvSpPr>
        <p:spPr/>
        <p:txBody>
          <a:bodyPr/>
          <a:lstStyle/>
          <a:p>
            <a:fld id="{6EC156D5-42C4-4BEC-B415-617EF5BA9186}" type="slidenum">
              <a:rPr lang="en-GB" smtClean="0"/>
              <a:t>‹#›</a:t>
            </a:fld>
            <a:endParaRPr lang="en-GB"/>
          </a:p>
        </p:txBody>
      </p:sp>
    </p:spTree>
    <p:extLst>
      <p:ext uri="{BB962C8B-B14F-4D97-AF65-F5344CB8AC3E}">
        <p14:creationId xmlns:p14="http://schemas.microsoft.com/office/powerpoint/2010/main" val="3750174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96A76-C0A8-5EA3-AA5D-DAA9512D9AC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0A65D8E-F825-FC8F-7D07-DC4CB7D385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B233D5-94DC-258D-E964-2DD370ED52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852E9AB-FB83-C824-3229-6D3CD48BB6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F67A42-EBA3-34F9-D141-2DFC2E586A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AB9A814-4018-D66C-C4CA-E2F01D9F520A}"/>
              </a:ext>
            </a:extLst>
          </p:cNvPr>
          <p:cNvSpPr>
            <a:spLocks noGrp="1"/>
          </p:cNvSpPr>
          <p:nvPr>
            <p:ph type="dt" sz="half" idx="10"/>
          </p:nvPr>
        </p:nvSpPr>
        <p:spPr/>
        <p:txBody>
          <a:bodyPr/>
          <a:lstStyle/>
          <a:p>
            <a:fld id="{C759C468-4594-460F-A7E6-996C34A65637}" type="datetimeFigureOut">
              <a:rPr lang="en-GB" smtClean="0"/>
              <a:t>27/09/2022</a:t>
            </a:fld>
            <a:endParaRPr lang="en-GB"/>
          </a:p>
        </p:txBody>
      </p:sp>
      <p:sp>
        <p:nvSpPr>
          <p:cNvPr id="8" name="Footer Placeholder 7">
            <a:extLst>
              <a:ext uri="{FF2B5EF4-FFF2-40B4-BE49-F238E27FC236}">
                <a16:creationId xmlns:a16="http://schemas.microsoft.com/office/drawing/2014/main" id="{5BD86268-B116-39E3-23BC-4BA565C4ADC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9F8A53E-2B66-4D51-0DB8-9381209E7AA1}"/>
              </a:ext>
            </a:extLst>
          </p:cNvPr>
          <p:cNvSpPr>
            <a:spLocks noGrp="1"/>
          </p:cNvSpPr>
          <p:nvPr>
            <p:ph type="sldNum" sz="quarter" idx="12"/>
          </p:nvPr>
        </p:nvSpPr>
        <p:spPr/>
        <p:txBody>
          <a:bodyPr/>
          <a:lstStyle/>
          <a:p>
            <a:fld id="{6EC156D5-42C4-4BEC-B415-617EF5BA9186}" type="slidenum">
              <a:rPr lang="en-GB" smtClean="0"/>
              <a:t>‹#›</a:t>
            </a:fld>
            <a:endParaRPr lang="en-GB"/>
          </a:p>
        </p:txBody>
      </p:sp>
    </p:spTree>
    <p:extLst>
      <p:ext uri="{BB962C8B-B14F-4D97-AF65-F5344CB8AC3E}">
        <p14:creationId xmlns:p14="http://schemas.microsoft.com/office/powerpoint/2010/main" val="18184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E5D3A-455C-0387-81AD-322EF075C34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0EA3425-7709-61AB-7959-B01068B5BC70}"/>
              </a:ext>
            </a:extLst>
          </p:cNvPr>
          <p:cNvSpPr>
            <a:spLocks noGrp="1"/>
          </p:cNvSpPr>
          <p:nvPr>
            <p:ph type="dt" sz="half" idx="10"/>
          </p:nvPr>
        </p:nvSpPr>
        <p:spPr/>
        <p:txBody>
          <a:bodyPr/>
          <a:lstStyle/>
          <a:p>
            <a:fld id="{C759C468-4594-460F-A7E6-996C34A65637}" type="datetimeFigureOut">
              <a:rPr lang="en-GB" smtClean="0"/>
              <a:t>27/09/2022</a:t>
            </a:fld>
            <a:endParaRPr lang="en-GB"/>
          </a:p>
        </p:txBody>
      </p:sp>
      <p:sp>
        <p:nvSpPr>
          <p:cNvPr id="4" name="Footer Placeholder 3">
            <a:extLst>
              <a:ext uri="{FF2B5EF4-FFF2-40B4-BE49-F238E27FC236}">
                <a16:creationId xmlns:a16="http://schemas.microsoft.com/office/drawing/2014/main" id="{FF9D3FA4-19BD-3D1F-ED02-5CBF4260035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BC98826-9AF3-6C77-485F-1CCFF2586C4F}"/>
              </a:ext>
            </a:extLst>
          </p:cNvPr>
          <p:cNvSpPr>
            <a:spLocks noGrp="1"/>
          </p:cNvSpPr>
          <p:nvPr>
            <p:ph type="sldNum" sz="quarter" idx="12"/>
          </p:nvPr>
        </p:nvSpPr>
        <p:spPr/>
        <p:txBody>
          <a:bodyPr/>
          <a:lstStyle/>
          <a:p>
            <a:fld id="{6EC156D5-42C4-4BEC-B415-617EF5BA9186}" type="slidenum">
              <a:rPr lang="en-GB" smtClean="0"/>
              <a:t>‹#›</a:t>
            </a:fld>
            <a:endParaRPr lang="en-GB"/>
          </a:p>
        </p:txBody>
      </p:sp>
    </p:spTree>
    <p:extLst>
      <p:ext uri="{BB962C8B-B14F-4D97-AF65-F5344CB8AC3E}">
        <p14:creationId xmlns:p14="http://schemas.microsoft.com/office/powerpoint/2010/main" val="1310694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086CF4-93D6-967E-A620-488CA6651091}"/>
              </a:ext>
            </a:extLst>
          </p:cNvPr>
          <p:cNvSpPr>
            <a:spLocks noGrp="1"/>
          </p:cNvSpPr>
          <p:nvPr>
            <p:ph type="dt" sz="half" idx="10"/>
          </p:nvPr>
        </p:nvSpPr>
        <p:spPr/>
        <p:txBody>
          <a:bodyPr/>
          <a:lstStyle/>
          <a:p>
            <a:fld id="{C759C468-4594-460F-A7E6-996C34A65637}" type="datetimeFigureOut">
              <a:rPr lang="en-GB" smtClean="0"/>
              <a:t>27/09/2022</a:t>
            </a:fld>
            <a:endParaRPr lang="en-GB"/>
          </a:p>
        </p:txBody>
      </p:sp>
      <p:sp>
        <p:nvSpPr>
          <p:cNvPr id="3" name="Footer Placeholder 2">
            <a:extLst>
              <a:ext uri="{FF2B5EF4-FFF2-40B4-BE49-F238E27FC236}">
                <a16:creationId xmlns:a16="http://schemas.microsoft.com/office/drawing/2014/main" id="{A02905EF-9EC0-6413-006D-49840AFBF5D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2B019AD-DBB2-C879-AEF7-ECF40C5F0E3B}"/>
              </a:ext>
            </a:extLst>
          </p:cNvPr>
          <p:cNvSpPr>
            <a:spLocks noGrp="1"/>
          </p:cNvSpPr>
          <p:nvPr>
            <p:ph type="sldNum" sz="quarter" idx="12"/>
          </p:nvPr>
        </p:nvSpPr>
        <p:spPr/>
        <p:txBody>
          <a:bodyPr/>
          <a:lstStyle/>
          <a:p>
            <a:fld id="{6EC156D5-42C4-4BEC-B415-617EF5BA9186}" type="slidenum">
              <a:rPr lang="en-GB" smtClean="0"/>
              <a:t>‹#›</a:t>
            </a:fld>
            <a:endParaRPr lang="en-GB"/>
          </a:p>
        </p:txBody>
      </p:sp>
    </p:spTree>
    <p:extLst>
      <p:ext uri="{BB962C8B-B14F-4D97-AF65-F5344CB8AC3E}">
        <p14:creationId xmlns:p14="http://schemas.microsoft.com/office/powerpoint/2010/main" val="3928724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1BD5F-7019-F04D-A24B-A844433E9E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C625C35-A75B-79CA-5561-9DC47BAD1D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6482C71-1399-346C-B7A1-514316BF8E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852DDA-5617-7A4D-231D-FA3ED5E064B1}"/>
              </a:ext>
            </a:extLst>
          </p:cNvPr>
          <p:cNvSpPr>
            <a:spLocks noGrp="1"/>
          </p:cNvSpPr>
          <p:nvPr>
            <p:ph type="dt" sz="half" idx="10"/>
          </p:nvPr>
        </p:nvSpPr>
        <p:spPr/>
        <p:txBody>
          <a:bodyPr/>
          <a:lstStyle/>
          <a:p>
            <a:fld id="{C759C468-4594-460F-A7E6-996C34A65637}" type="datetimeFigureOut">
              <a:rPr lang="en-GB" smtClean="0"/>
              <a:t>27/09/2022</a:t>
            </a:fld>
            <a:endParaRPr lang="en-GB"/>
          </a:p>
        </p:txBody>
      </p:sp>
      <p:sp>
        <p:nvSpPr>
          <p:cNvPr id="6" name="Footer Placeholder 5">
            <a:extLst>
              <a:ext uri="{FF2B5EF4-FFF2-40B4-BE49-F238E27FC236}">
                <a16:creationId xmlns:a16="http://schemas.microsoft.com/office/drawing/2014/main" id="{DC902449-8E7B-8314-7DD9-9BDA6FA442D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2F5FF1B-97E9-358D-A7F5-F698E609D468}"/>
              </a:ext>
            </a:extLst>
          </p:cNvPr>
          <p:cNvSpPr>
            <a:spLocks noGrp="1"/>
          </p:cNvSpPr>
          <p:nvPr>
            <p:ph type="sldNum" sz="quarter" idx="12"/>
          </p:nvPr>
        </p:nvSpPr>
        <p:spPr/>
        <p:txBody>
          <a:bodyPr/>
          <a:lstStyle/>
          <a:p>
            <a:fld id="{6EC156D5-42C4-4BEC-B415-617EF5BA9186}" type="slidenum">
              <a:rPr lang="en-GB" smtClean="0"/>
              <a:t>‹#›</a:t>
            </a:fld>
            <a:endParaRPr lang="en-GB"/>
          </a:p>
        </p:txBody>
      </p:sp>
    </p:spTree>
    <p:extLst>
      <p:ext uri="{BB962C8B-B14F-4D97-AF65-F5344CB8AC3E}">
        <p14:creationId xmlns:p14="http://schemas.microsoft.com/office/powerpoint/2010/main" val="3033594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F05B9-7185-85DE-9018-AD7F5276DC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F2AF113-226D-0FAA-4FA3-CA0C5E1059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FF00230-79E3-CBD8-BCB1-3A82984C4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E7A3DD-F2F3-3FA1-F57F-8817E7F51929}"/>
              </a:ext>
            </a:extLst>
          </p:cNvPr>
          <p:cNvSpPr>
            <a:spLocks noGrp="1"/>
          </p:cNvSpPr>
          <p:nvPr>
            <p:ph type="dt" sz="half" idx="10"/>
          </p:nvPr>
        </p:nvSpPr>
        <p:spPr/>
        <p:txBody>
          <a:bodyPr/>
          <a:lstStyle/>
          <a:p>
            <a:fld id="{C759C468-4594-460F-A7E6-996C34A65637}" type="datetimeFigureOut">
              <a:rPr lang="en-GB" smtClean="0"/>
              <a:t>27/09/2022</a:t>
            </a:fld>
            <a:endParaRPr lang="en-GB"/>
          </a:p>
        </p:txBody>
      </p:sp>
      <p:sp>
        <p:nvSpPr>
          <p:cNvPr id="6" name="Footer Placeholder 5">
            <a:extLst>
              <a:ext uri="{FF2B5EF4-FFF2-40B4-BE49-F238E27FC236}">
                <a16:creationId xmlns:a16="http://schemas.microsoft.com/office/drawing/2014/main" id="{619CA491-E85A-FD62-4A83-7398DB79281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A3734DB-F35D-4C43-971C-B0C6C16AF309}"/>
              </a:ext>
            </a:extLst>
          </p:cNvPr>
          <p:cNvSpPr>
            <a:spLocks noGrp="1"/>
          </p:cNvSpPr>
          <p:nvPr>
            <p:ph type="sldNum" sz="quarter" idx="12"/>
          </p:nvPr>
        </p:nvSpPr>
        <p:spPr/>
        <p:txBody>
          <a:bodyPr/>
          <a:lstStyle/>
          <a:p>
            <a:fld id="{6EC156D5-42C4-4BEC-B415-617EF5BA9186}" type="slidenum">
              <a:rPr lang="en-GB" smtClean="0"/>
              <a:t>‹#›</a:t>
            </a:fld>
            <a:endParaRPr lang="en-GB"/>
          </a:p>
        </p:txBody>
      </p:sp>
    </p:spTree>
    <p:extLst>
      <p:ext uri="{BB962C8B-B14F-4D97-AF65-F5344CB8AC3E}">
        <p14:creationId xmlns:p14="http://schemas.microsoft.com/office/powerpoint/2010/main" val="365433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39B9FA-8369-9A0A-600B-5FE1BD7CBE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A7C9BE4-506F-611D-E1C6-EE51940E7E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53951E1-D7C3-BE51-788C-1D28F38B6A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59C468-4594-460F-A7E6-996C34A65637}" type="datetimeFigureOut">
              <a:rPr lang="en-GB" smtClean="0"/>
              <a:t>27/09/2022</a:t>
            </a:fld>
            <a:endParaRPr lang="en-GB"/>
          </a:p>
        </p:txBody>
      </p:sp>
      <p:sp>
        <p:nvSpPr>
          <p:cNvPr id="5" name="Footer Placeholder 4">
            <a:extLst>
              <a:ext uri="{FF2B5EF4-FFF2-40B4-BE49-F238E27FC236}">
                <a16:creationId xmlns:a16="http://schemas.microsoft.com/office/drawing/2014/main" id="{0A200635-755A-654A-5FB9-02AF9F3D2F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5D2D2A9-075C-9925-0037-38085D0EEC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C156D5-42C4-4BEC-B415-617EF5BA9186}" type="slidenum">
              <a:rPr lang="en-GB" smtClean="0"/>
              <a:t>‹#›</a:t>
            </a:fld>
            <a:endParaRPr lang="en-GB"/>
          </a:p>
        </p:txBody>
      </p:sp>
    </p:spTree>
    <p:extLst>
      <p:ext uri="{BB962C8B-B14F-4D97-AF65-F5344CB8AC3E}">
        <p14:creationId xmlns:p14="http://schemas.microsoft.com/office/powerpoint/2010/main" val="932757321"/>
      </p:ext>
    </p:extLst>
  </p:cSld>
  <p:clrMap bg1="lt1" tx1="dk1" bg2="lt2" tx2="dk2" accent1="accent1" accent2="accent2" accent3="accent3" accent4="accent4" accent5="accent5" accent6="accent6" hlink="hlink" folHlink="folHlink"/>
  <p:sldLayoutIdLst>
    <p:sldLayoutId id="2147483662" r:id="rId1"/>
    <p:sldLayoutId id="2147483661"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92DD4E-8122-4E71-BD85-C14E1AD7C4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D0E58A1-51F7-4543-AD7A-EA4D3E90CD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5B6F28-7E6C-47A2-A189-6BD06FC1F3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FD0EE-5A21-49E3-BAB5-ECE8BFCDA076}" type="datetimeFigureOut">
              <a:rPr lang="en-GB" smtClean="0"/>
              <a:t>27/09/2022</a:t>
            </a:fld>
            <a:endParaRPr lang="en-GB"/>
          </a:p>
        </p:txBody>
      </p:sp>
      <p:sp>
        <p:nvSpPr>
          <p:cNvPr id="5" name="Footer Placeholder 4">
            <a:extLst>
              <a:ext uri="{FF2B5EF4-FFF2-40B4-BE49-F238E27FC236}">
                <a16:creationId xmlns:a16="http://schemas.microsoft.com/office/drawing/2014/main" id="{D78B9918-7364-45F5-8F00-129088A114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C273FE5-DCCE-4589-865D-FCECA1AF67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67E82A-31B0-4AA4-8BEF-439735F94D70}" type="slidenum">
              <a:rPr lang="en-GB" smtClean="0"/>
              <a:t>‹#›</a:t>
            </a:fld>
            <a:endParaRPr lang="en-GB"/>
          </a:p>
        </p:txBody>
      </p:sp>
    </p:spTree>
    <p:extLst>
      <p:ext uri="{BB962C8B-B14F-4D97-AF65-F5344CB8AC3E}">
        <p14:creationId xmlns:p14="http://schemas.microsoft.com/office/powerpoint/2010/main" val="2193643233"/>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feelslikehomeblog.com/2017/08/free-printable-for-kids-to-track-healthy-eating/" TargetMode="External"/><Relationship Id="rId7" Type="http://schemas.openxmlformats.org/officeDocument/2006/relationships/hyperlink" Target="https://www.bauer-power.net/2019/04/how-to-deleted-online-social-media.html" TargetMode="External"/><Relationship Id="rId2" Type="http://schemas.openxmlformats.org/officeDocument/2006/relationships/image" Target="../media/image40.png"/><Relationship Id="rId1" Type="http://schemas.openxmlformats.org/officeDocument/2006/relationships/slideLayout" Target="../slideLayouts/slideLayout13.xml"/><Relationship Id="rId6" Type="http://schemas.openxmlformats.org/officeDocument/2006/relationships/image" Target="../media/image42.jpeg"/><Relationship Id="rId5" Type="http://schemas.openxmlformats.org/officeDocument/2006/relationships/hyperlink" Target="http://www.pngall.com/friendship-png" TargetMode="External"/><Relationship Id="rId4" Type="http://schemas.openxmlformats.org/officeDocument/2006/relationships/image" Target="../media/image41.png"/></Relationships>
</file>

<file path=ppt/slides/_rels/slide100.xml.rels><?xml version="1.0" encoding="UTF-8" standalone="yes"?>
<Relationships xmlns="http://schemas.openxmlformats.org/package/2006/relationships"><Relationship Id="rId3" Type="http://schemas.openxmlformats.org/officeDocument/2006/relationships/hyperlink" Target="https://freepngimg.com/png/17198-traffic-light-png-hd" TargetMode="External"/><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https://rootindexing.com/evaluation-method/" TargetMode="External"/><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103.xml.rels><?xml version="1.0" encoding="UTF-8" standalone="yes"?>
<Relationships xmlns="http://schemas.openxmlformats.org/package/2006/relationships"><Relationship Id="rId3" Type="http://schemas.openxmlformats.org/officeDocument/2006/relationships/hyperlink" Target="https://pixabay.com/vectors/fingers-handprint-hands-human-2754263/" TargetMode="External"/><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s://www.flickr.com/photos/rolexpv/7099798013/" TargetMode="External"/><Relationship Id="rId2" Type="http://schemas.openxmlformats.org/officeDocument/2006/relationships/image" Target="../media/image216.jpeg"/><Relationship Id="rId1" Type="http://schemas.openxmlformats.org/officeDocument/2006/relationships/slideLayout" Target="../slideLayouts/slideLayout2.xml"/><Relationship Id="rId5" Type="http://schemas.openxmlformats.org/officeDocument/2006/relationships/hyperlink" Target="https://pixabay.com/illustrations/post-it-postit-stickies-note-notes-4166054/" TargetMode="External"/><Relationship Id="rId4" Type="http://schemas.openxmlformats.org/officeDocument/2006/relationships/image" Target="../media/image217.png"/></Relationships>
</file>

<file path=ppt/slides/_rels/slide105.xml.rels><?xml version="1.0" encoding="UTF-8" standalone="yes"?>
<Relationships xmlns="http://schemas.openxmlformats.org/package/2006/relationships"><Relationship Id="rId3" Type="http://schemas.openxmlformats.org/officeDocument/2006/relationships/hyperlink" Target="https://www.localitytokens.info/roadmap/" TargetMode="External"/><Relationship Id="rId2" Type="http://schemas.openxmlformats.org/officeDocument/2006/relationships/image" Target="../media/image218.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s://www.flickr.com/photos/depepi/8361356636" TargetMode="External"/><Relationship Id="rId2" Type="http://schemas.openxmlformats.org/officeDocument/2006/relationships/image" Target="../media/image219.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hyperlink" Target="https://rootindexing.com/evaluation-method/" TargetMode="External"/><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rootindexing.com/evaluation-method/" TargetMode="External"/><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diagramLayout" Target="../diagrams/layout5.xml"/><Relationship Id="rId7" Type="http://schemas.openxmlformats.org/officeDocument/2006/relationships/image" Target="../media/image44.png"/><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3" Type="http://schemas.openxmlformats.org/officeDocument/2006/relationships/hyperlink" Target="http://www.flickr.com/photos/intelfreepress/11970795853/" TargetMode="External"/><Relationship Id="rId2" Type="http://schemas.openxmlformats.org/officeDocument/2006/relationships/image" Target="../media/image58.jpeg"/><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hyperlink" Target="https://creativecommons.org/licenses/by-sa/3.0/"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hyperlink" Target="http://www.xboxway.com/2014/03/26/minecraft-puo-finalmente-aggiornarsi-da-oggi-disponibile-la-patch-per-xbox-360/" TargetMode="External"/><Relationship Id="rId7" Type="http://schemas.openxmlformats.org/officeDocument/2006/relationships/hyperlink" Target="https://mentalmars.deviantart.com/art/Fortnite-Wallpaper-523809462" TargetMode="External"/><Relationship Id="rId2" Type="http://schemas.openxmlformats.org/officeDocument/2006/relationships/image" Target="../media/image59.jpeg"/><Relationship Id="rId1" Type="http://schemas.openxmlformats.org/officeDocument/2006/relationships/slideLayout" Target="../slideLayouts/slideLayout13.xml"/><Relationship Id="rId6" Type="http://schemas.openxmlformats.org/officeDocument/2006/relationships/image" Target="../media/image61.jpeg"/><Relationship Id="rId5" Type="http://schemas.openxmlformats.org/officeDocument/2006/relationships/hyperlink" Target="https://freepngimg.com/png/73928-applications-media-communicatiemiddel-application-social-icon-software" TargetMode="External"/><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hyperlink" Target="https://technofaq.org/posts/2019/11/text-messaging-for-churches-why-do-churches-need-good-mobile-communications/" TargetMode="External"/><Relationship Id="rId2" Type="http://schemas.openxmlformats.org/officeDocument/2006/relationships/image" Target="../media/image63.jpeg"/><Relationship Id="rId1" Type="http://schemas.openxmlformats.org/officeDocument/2006/relationships/slideLayout" Target="../slideLayouts/slideLayout13.xml"/><Relationship Id="rId4" Type="http://schemas.openxmlformats.org/officeDocument/2006/relationships/hyperlink" Target="https://creativecommons.org/licenses/by-nc-sa/3.0/"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quotesempire.com/tag/stumbling/" TargetMode="External"/><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http://just-call-me-frank.blogspot.com/2012/02/double-edged-sword-of-creativity-and.html" TargetMode="External"/><Relationship Id="rId2" Type="http://schemas.openxmlformats.org/officeDocument/2006/relationships/image" Target="../media/image78.jpeg"/><Relationship Id="rId1" Type="http://schemas.openxmlformats.org/officeDocument/2006/relationships/slideLayout" Target="../slideLayouts/slideLayout13.xml"/><Relationship Id="rId5" Type="http://schemas.openxmlformats.org/officeDocument/2006/relationships/hyperlink" Target="http://www.prepaidphonenews.com/2017/01/prepaid-phones-on-sale-this-week-jan-1.html" TargetMode="External"/><Relationship Id="rId4" Type="http://schemas.openxmlformats.org/officeDocument/2006/relationships/image" Target="../media/image79.jpeg"/></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25.xml.rels><?xml version="1.0" encoding="UTF-8" standalone="yes"?>
<Relationships xmlns="http://schemas.openxmlformats.org/package/2006/relationships"><Relationship Id="rId3" Type="http://schemas.openxmlformats.org/officeDocument/2006/relationships/hyperlink" Target="http://futurism.com/mits-riffle-anonymity-network-is-said-to-best-tor-in-securing-privacy/" TargetMode="External"/><Relationship Id="rId2" Type="http://schemas.openxmlformats.org/officeDocument/2006/relationships/image" Target="../media/image85.jpeg"/><Relationship Id="rId1" Type="http://schemas.openxmlformats.org/officeDocument/2006/relationships/slideLayout" Target="../slideLayouts/slideLayout13.xml"/><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3" Type="http://schemas.openxmlformats.org/officeDocument/2006/relationships/hyperlink" Target="https://recoveringengineer.com/category/resolving-conflict/problem-solving/" TargetMode="External"/><Relationship Id="rId2" Type="http://schemas.openxmlformats.org/officeDocument/2006/relationships/image" Target="../media/image87.jpeg"/><Relationship Id="rId1" Type="http://schemas.openxmlformats.org/officeDocument/2006/relationships/slideLayout" Target="../slideLayouts/slideLayout13.xml"/><Relationship Id="rId4" Type="http://schemas.openxmlformats.org/officeDocument/2006/relationships/hyperlink" Target="https://creativecommons.org/licenses/by-nd/3.0/"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91.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90.jpeg"/><Relationship Id="rId5" Type="http://schemas.openxmlformats.org/officeDocument/2006/relationships/hyperlink" Target="https://uk.anygator.com/search/holiday+to+majorca" TargetMode="External"/><Relationship Id="rId4" Type="http://schemas.openxmlformats.org/officeDocument/2006/relationships/image" Target="../media/image89.jpeg"/></Relationships>
</file>

<file path=ppt/slides/_rels/slide28.xml.rels><?xml version="1.0" encoding="UTF-8" standalone="yes"?>
<Relationships xmlns="http://schemas.openxmlformats.org/package/2006/relationships"><Relationship Id="rId3" Type="http://schemas.openxmlformats.org/officeDocument/2006/relationships/hyperlink" Target="https://rootindexing.com/evaluation-method/" TargetMode="External"/><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hyperlink" Target="https://www.aesdes.org/2016/02/17/aspirations-3/" TargetMode="External"/><Relationship Id="rId2" Type="http://schemas.openxmlformats.org/officeDocument/2006/relationships/image" Target="../media/image100.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hyperlink" Target="http://renatocoiffeurfirenze.blogspot.it/2013_02_01_archive.html"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diggita.com/story.php?title=LINDSAY_LOHAN_E_IL_SUO_SEGNO_DELLO_ZODIACO"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romancemeetslife.com/2014/07/country-singer-tim-mcgraw-slaps-woman.html"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www.pngall.com/rihanna-png/download/40316"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3" Type="http://schemas.openxmlformats.org/officeDocument/2006/relationships/hyperlink" Target="https://rootindexing.com/evaluation-method/" TargetMode="External"/><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2.xml.rels><?xml version="1.0" encoding="UTF-8" standalone="yes"?>
<Relationships xmlns="http://schemas.openxmlformats.org/package/2006/relationships"><Relationship Id="rId3" Type="http://schemas.openxmlformats.org/officeDocument/2006/relationships/image" Target="../media/image113.sv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orditout.com/word-cloud/4338150" TargetMode="External"/><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johnshaibu.com/a1/learn-this-a-choice/" TargetMode="External"/><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en.wikipedia.org/wiki/List_of_drama_films_of_the_1940s" TargetMode="External"/><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pixabay.com/en/face-eyes-no-question-harassment-1618921/" TargetMode="External"/><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justbeingme1.blogspot.com/2015/07/decisions.html" TargetMode="External"/><Relationship Id="rId2" Type="http://schemas.openxmlformats.org/officeDocument/2006/relationships/image" Target="../media/image118.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hyperlink" Target="http://chinese.stackexchange.com/questions/22458/how-to-say-emojis-in-chinese" TargetMode="External"/><Relationship Id="rId7" Type="http://schemas.openxmlformats.org/officeDocument/2006/relationships/diagramColors" Target="../diagrams/colors11.xml"/><Relationship Id="rId2" Type="http://schemas.openxmlformats.org/officeDocument/2006/relationships/image" Target="../media/image119.jpeg"/><Relationship Id="rId1" Type="http://schemas.openxmlformats.org/officeDocument/2006/relationships/slideLayout" Target="../slideLayouts/slideLayout13.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5.xml.rels><?xml version="1.0" encoding="UTF-8" standalone="yes"?>
<Relationships xmlns="http://schemas.openxmlformats.org/package/2006/relationships"><Relationship Id="rId3" Type="http://schemas.openxmlformats.org/officeDocument/2006/relationships/hyperlink" Target="http://www.justintarte.com/2011/08/i-dont-have-all-answers-and-thats-ok.html" TargetMode="External"/><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hyperlink" Target="https://rootindexing.com/evaluation-method/" TargetMode="External"/><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3.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hyperlink" Target="http://chinese.stackexchange.com/questions/22458/how-to-say-emojis-in-chinese" TargetMode="External"/><Relationship Id="rId7" Type="http://schemas.openxmlformats.org/officeDocument/2006/relationships/diagramColors" Target="../diagrams/colors13.xml"/><Relationship Id="rId2" Type="http://schemas.openxmlformats.org/officeDocument/2006/relationships/image" Target="../media/image119.jpeg"/><Relationship Id="rId1" Type="http://schemas.openxmlformats.org/officeDocument/2006/relationships/slideLayout" Target="../slideLayouts/slideLayout2.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54.xml.rels><?xml version="1.0" encoding="UTF-8" standalone="yes"?>
<Relationships xmlns="http://schemas.openxmlformats.org/package/2006/relationships"><Relationship Id="rId3" Type="http://schemas.openxmlformats.org/officeDocument/2006/relationships/hyperlink" Target="https://www.safespace.qa/en/topic/standing-against-peer-pressure" TargetMode="External"/><Relationship Id="rId7" Type="http://schemas.openxmlformats.org/officeDocument/2006/relationships/hyperlink" Target="http://www.heartlight.org/articles/201207/20120724_bullying.html" TargetMode="External"/><Relationship Id="rId2" Type="http://schemas.openxmlformats.org/officeDocument/2006/relationships/image" Target="../media/image121.jpeg"/><Relationship Id="rId1" Type="http://schemas.openxmlformats.org/officeDocument/2006/relationships/slideLayout" Target="../slideLayouts/slideLayout2.xml"/><Relationship Id="rId6" Type="http://schemas.openxmlformats.org/officeDocument/2006/relationships/image" Target="../media/image123.jpeg"/><Relationship Id="rId5" Type="http://schemas.openxmlformats.org/officeDocument/2006/relationships/hyperlink" Target="https://www.flickr.com/photos/83633410@N07/7658288734/" TargetMode="External"/><Relationship Id="rId4" Type="http://schemas.openxmlformats.org/officeDocument/2006/relationships/image" Target="../media/image122.jpeg"/></Relationships>
</file>

<file path=ppt/slides/_rels/slide55.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akobashikawa.blogspot.com/2017/02/promesas.html" TargetMode="External"/><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www.pexels.com/photo/enjoy-the-little-things-card-and-cup-of-coffee-3563628/" TargetMode="External"/><Relationship Id="rId7" Type="http://schemas.openxmlformats.org/officeDocument/2006/relationships/hyperlink" Target="https://freesvg.org/time-management-concept" TargetMode="External"/><Relationship Id="rId2" Type="http://schemas.openxmlformats.org/officeDocument/2006/relationships/image" Target="../media/image128.jpeg"/><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hyperlink" Target="https://www.aliem.com/2017/wellness-life-happens-despite-best-plans/" TargetMode="External"/><Relationship Id="rId4" Type="http://schemas.openxmlformats.org/officeDocument/2006/relationships/image" Target="../media/image129.jpe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0.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hyperlink" Target="https://www.publicdomainpictures.net/en/view-image.php?image=176822&amp;picture=beach-sand-background" TargetMode="External"/><Relationship Id="rId7" Type="http://schemas.openxmlformats.org/officeDocument/2006/relationships/hyperlink" Target="https://pxhere.com/en/photo/1568951" TargetMode="External"/><Relationship Id="rId2" Type="http://schemas.openxmlformats.org/officeDocument/2006/relationships/image" Target="../media/image131.jpeg"/><Relationship Id="rId1" Type="http://schemas.openxmlformats.org/officeDocument/2006/relationships/slideLayout" Target="../slideLayouts/slideLayout2.xml"/><Relationship Id="rId6" Type="http://schemas.openxmlformats.org/officeDocument/2006/relationships/image" Target="../media/image133.jpeg"/><Relationship Id="rId5" Type="http://schemas.openxmlformats.org/officeDocument/2006/relationships/hyperlink" Target="https://www.publicdomainpictures.net/en/view-image.php?image=271027&amp;picture=balancing-rocks" TargetMode="External"/><Relationship Id="rId10" Type="http://schemas.openxmlformats.org/officeDocument/2006/relationships/hyperlink" Target="https://www.pexels.com/photo/assorted-colors-rocks-634548/" TargetMode="External"/><Relationship Id="rId4" Type="http://schemas.openxmlformats.org/officeDocument/2006/relationships/image" Target="../media/image132.jpeg"/><Relationship Id="rId9" Type="http://schemas.openxmlformats.org/officeDocument/2006/relationships/image" Target="../media/image134.jpeg"/></Relationships>
</file>

<file path=ppt/slides/_rels/slide61.xml.rels><?xml version="1.0" encoding="UTF-8" standalone="yes"?>
<Relationships xmlns="http://schemas.openxmlformats.org/package/2006/relationships"><Relationship Id="rId3" Type="http://schemas.openxmlformats.org/officeDocument/2006/relationships/hyperlink" Target="https://rootindexing.com/evaluation-method/" TargetMode="External"/><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63.xml.rels><?xml version="1.0" encoding="UTF-8" standalone="yes"?>
<Relationships xmlns="http://schemas.openxmlformats.org/package/2006/relationships"><Relationship Id="rId3" Type="http://schemas.openxmlformats.org/officeDocument/2006/relationships/hyperlink" Target="https://www.goodfreephotos.com/public-domain-images/rainbow-vector-clipart.png.php" TargetMode="External"/><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pixnio.com/objects/white-envelope" TargetMode="External"/><Relationship Id="rId2" Type="http://schemas.openxmlformats.org/officeDocument/2006/relationships/image" Target="../media/image152.jpeg"/><Relationship Id="rId1" Type="http://schemas.openxmlformats.org/officeDocument/2006/relationships/slideLayout" Target="../slideLayouts/slideLayout2.xml"/><Relationship Id="rId5" Type="http://schemas.openxmlformats.org/officeDocument/2006/relationships/hyperlink" Target="https://www.publicdomainpictures.net/en/view-image.php?image=122650&amp;picture=black-and-white-fingerprint-pattern" TargetMode="External"/><Relationship Id="rId4" Type="http://schemas.openxmlformats.org/officeDocument/2006/relationships/image" Target="../media/image153.jpeg"/></Relationships>
</file>

<file path=ppt/slides/_rels/slide65.xml.rels><?xml version="1.0" encoding="UTF-8" standalone="yes"?>
<Relationships xmlns="http://schemas.openxmlformats.org/package/2006/relationships"><Relationship Id="rId3" Type="http://schemas.openxmlformats.org/officeDocument/2006/relationships/hyperlink" Target="https://fabiusmaximus.com/2017/08/31/are-american-institutions-stronger-than-weimars/?like_comment=358869" TargetMode="External"/><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www.flickr.com/photos/x-ray_delta_one/4978677190" TargetMode="External"/><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fabiusmaximus.com/2017/08/31/are-american-institutions-stronger-than-weimars/?like_comment=358869" TargetMode="External"/><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researchleap.com/theories-motivation-application-organizations-risk-analysis/" TargetMode="External"/><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thebluediamondgallery.com/handwriting/a/agreement-contract.html" TargetMode="External"/><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hyperlink" Target="https://www.janobrien.com/2014/11/practicing-gratitude-daily.html" TargetMode="External"/><Relationship Id="rId2" Type="http://schemas.openxmlformats.org/officeDocument/2006/relationships/image" Target="../media/image158.png"/><Relationship Id="rId1" Type="http://schemas.openxmlformats.org/officeDocument/2006/relationships/slideLayout" Target="../slideLayouts/slideLayout2.xml"/><Relationship Id="rId5" Type="http://schemas.openxmlformats.org/officeDocument/2006/relationships/hyperlink" Target="https://freepngimg.com/png/23178-jar-transparent-image" TargetMode="External"/><Relationship Id="rId4" Type="http://schemas.openxmlformats.org/officeDocument/2006/relationships/image" Target="../media/image159.png"/></Relationships>
</file>

<file path=ppt/slides/_rels/slide71.xml.rels><?xml version="1.0" encoding="UTF-8" standalone="yes"?>
<Relationships xmlns="http://schemas.openxmlformats.org/package/2006/relationships"><Relationship Id="rId3" Type="http://schemas.openxmlformats.org/officeDocument/2006/relationships/hyperlink" Target="https://www.flickr.com/photos/lin84/28856265838" TargetMode="External"/><Relationship Id="rId7" Type="http://schemas.openxmlformats.org/officeDocument/2006/relationships/hyperlink" Target="https://worditout.com/word-cloud/2307311" TargetMode="External"/><Relationship Id="rId2" Type="http://schemas.openxmlformats.org/officeDocument/2006/relationships/image" Target="../media/image160.jpeg"/><Relationship Id="rId1" Type="http://schemas.openxmlformats.org/officeDocument/2006/relationships/slideLayout" Target="../slideLayouts/slideLayout13.xml"/><Relationship Id="rId6" Type="http://schemas.openxmlformats.org/officeDocument/2006/relationships/image" Target="../media/image162.png"/><Relationship Id="rId5" Type="http://schemas.openxmlformats.org/officeDocument/2006/relationships/hyperlink" Target="http://www.flickr.com/photos/deeplifequotes/8457921182/" TargetMode="External"/><Relationship Id="rId4" Type="http://schemas.openxmlformats.org/officeDocument/2006/relationships/image" Target="../media/image161.jpeg"/></Relationships>
</file>

<file path=ppt/slides/_rels/slide72.xml.rels><?xml version="1.0" encoding="UTF-8" standalone="yes"?>
<Relationships xmlns="http://schemas.openxmlformats.org/package/2006/relationships"><Relationship Id="rId3" Type="http://schemas.openxmlformats.org/officeDocument/2006/relationships/hyperlink" Target="https://rootindexing.com/evaluation-method/" TargetMode="External"/><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74.xml.rels><?xml version="1.0" encoding="UTF-8" standalone="yes"?>
<Relationships xmlns="http://schemas.openxmlformats.org/package/2006/relationships"><Relationship Id="rId3" Type="http://schemas.openxmlformats.org/officeDocument/2006/relationships/hyperlink" Target="https://www.audiotool.com/track/jt7aj60x50qm/albums" TargetMode="External"/><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hyperlink" Target="https://www.audiotool.com/track/jt7aj60x50qm/albums" TargetMode="External"/><Relationship Id="rId7" Type="http://schemas.openxmlformats.org/officeDocument/2006/relationships/diagramColors" Target="../diagrams/colors16.xml"/><Relationship Id="rId2" Type="http://schemas.openxmlformats.org/officeDocument/2006/relationships/image" Target="../media/image171.jpeg"/><Relationship Id="rId1" Type="http://schemas.openxmlformats.org/officeDocument/2006/relationships/slideLayout" Target="../slideLayouts/slideLayout2.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76.xml.rels><?xml version="1.0" encoding="UTF-8" standalone="yes"?>
<Relationships xmlns="http://schemas.openxmlformats.org/package/2006/relationships"><Relationship Id="rId3" Type="http://schemas.openxmlformats.org/officeDocument/2006/relationships/hyperlink" Target="https://pixabay.com/en/guy-man-pictogram-the-figurine-1987283/" TargetMode="External"/><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walkingwithancestors.blogspot.com/2011_07_01_archive.html" TargetMode="External"/><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jpeg"/><Relationship Id="rId1" Type="http://schemas.openxmlformats.org/officeDocument/2006/relationships/slideLayout" Target="../slideLayouts/slideLayout2.xml"/><Relationship Id="rId5" Type="http://schemas.openxmlformats.org/officeDocument/2006/relationships/image" Target="../media/image178.jpeg"/><Relationship Id="rId4" Type="http://schemas.openxmlformats.org/officeDocument/2006/relationships/image" Target="../media/image177.png"/></Relationships>
</file>

<file path=ppt/slides/_rels/slide8.xml.rels><?xml version="1.0" encoding="UTF-8" standalone="yes"?>
<Relationships xmlns="http://schemas.openxmlformats.org/package/2006/relationships"><Relationship Id="rId3" Type="http://schemas.openxmlformats.org/officeDocument/2006/relationships/hyperlink" Target="https://pngimg.com/download/18889" TargetMode="External"/><Relationship Id="rId2" Type="http://schemas.openxmlformats.org/officeDocument/2006/relationships/image" Target="../media/image36.png"/><Relationship Id="rId1" Type="http://schemas.openxmlformats.org/officeDocument/2006/relationships/slideLayout" Target="../slideLayouts/slideLayout13.xml"/><Relationship Id="rId5" Type="http://schemas.openxmlformats.org/officeDocument/2006/relationships/hyperlink" Target="http://pngimg.com/download/18883" TargetMode="External"/><Relationship Id="rId4" Type="http://schemas.openxmlformats.org/officeDocument/2006/relationships/image" Target="../media/image37.png"/></Relationships>
</file>

<file path=ppt/slides/_rels/slide80.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84.xml.rels><?xml version="1.0" encoding="UTF-8" standalone="yes"?>
<Relationships xmlns="http://schemas.openxmlformats.org/package/2006/relationships"><Relationship Id="rId3" Type="http://schemas.openxmlformats.org/officeDocument/2006/relationships/hyperlink" Target="https://diabetesdietblog.com/2018/03/16/eatwell-plate-advice-doesnt-reduce-cardiovascular-disease/" TargetMode="External"/><Relationship Id="rId2" Type="http://schemas.openxmlformats.org/officeDocument/2006/relationships/image" Target="../media/image188.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s://rootindexing.com/evaluation-method/" TargetMode="External"/><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13.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89.xml.rels><?xml version="1.0" encoding="UTF-8" standalone="yes"?>
<Relationships xmlns="http://schemas.openxmlformats.org/package/2006/relationships"><Relationship Id="rId8" Type="http://schemas.openxmlformats.org/officeDocument/2006/relationships/image" Target="../media/image204.jpeg"/><Relationship Id="rId3" Type="http://schemas.openxmlformats.org/officeDocument/2006/relationships/hyperlink" Target="https://blocs.xtec.cat/blogescola/2018/11/12/habits-de-vida-saludables/kids-practicing-different-sports-and-physical-activities-in-physical-education-class-gym-and-outdoors-children-playing-football-table-tennis-basketball-and-doing-athletic-exercises/" TargetMode="External"/><Relationship Id="rId7" Type="http://schemas.openxmlformats.org/officeDocument/2006/relationships/hyperlink" Target="https://pixabay.com/en/camping-outdoors-tent-camp-jungle-142309/" TargetMode="External"/><Relationship Id="rId2" Type="http://schemas.openxmlformats.org/officeDocument/2006/relationships/image" Target="../media/image201.jpeg"/><Relationship Id="rId1" Type="http://schemas.openxmlformats.org/officeDocument/2006/relationships/slideLayout" Target="../slideLayouts/slideLayout2.xml"/><Relationship Id="rId6" Type="http://schemas.openxmlformats.org/officeDocument/2006/relationships/image" Target="../media/image203.jpeg"/><Relationship Id="rId5" Type="http://schemas.openxmlformats.org/officeDocument/2006/relationships/hyperlink" Target="https://www.pexels.com/photo/laughing-girl-2965017/" TargetMode="External"/><Relationship Id="rId4" Type="http://schemas.openxmlformats.org/officeDocument/2006/relationships/image" Target="../media/image202.jpeg"/><Relationship Id="rId9" Type="http://schemas.openxmlformats.org/officeDocument/2006/relationships/hyperlink" Target="https://k12.thoughtfullearning.com/minilesson/using-5-5-5-breathing-calm-down"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www.argentrose.com/2014/01/all-little-things.html" TargetMode="External"/><Relationship Id="rId2" Type="http://schemas.openxmlformats.org/officeDocument/2006/relationships/image" Target="../media/image38.png"/><Relationship Id="rId1" Type="http://schemas.openxmlformats.org/officeDocument/2006/relationships/slideLayout" Target="../slideLayouts/slideLayout13.xml"/><Relationship Id="rId5" Type="http://schemas.openxmlformats.org/officeDocument/2006/relationships/hyperlink" Target="http://flickr.com/photos/deeplifequotes/8640688187" TargetMode="External"/><Relationship Id="rId4" Type="http://schemas.openxmlformats.org/officeDocument/2006/relationships/image" Target="../media/image39.jpeg"/></Relationships>
</file>

<file path=ppt/slides/_rels/slide90.xml.rels><?xml version="1.0" encoding="UTF-8" standalone="yes"?>
<Relationships xmlns="http://schemas.openxmlformats.org/package/2006/relationships"><Relationship Id="rId3" Type="http://schemas.openxmlformats.org/officeDocument/2006/relationships/hyperlink" Target="https://rootindexing.com/evaluation-method/" TargetMode="External"/><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13.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92.xml.rels><?xml version="1.0" encoding="UTF-8" standalone="yes"?>
<Relationships xmlns="http://schemas.openxmlformats.org/package/2006/relationships"><Relationship Id="rId3" Type="http://schemas.openxmlformats.org/officeDocument/2006/relationships/hyperlink" Target="https://charter97.org/en/news/2019/8/27/346232/" TargetMode="External"/><Relationship Id="rId2" Type="http://schemas.openxmlformats.org/officeDocument/2006/relationships/image" Target="../media/image205.jpe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hyperlink" Target="https://www.pexels.com/photo/person-holding-shopping-bags-and-camera-4062467/" TargetMode="External"/><Relationship Id="rId2" Type="http://schemas.openxmlformats.org/officeDocument/2006/relationships/image" Target="../media/image207.jpe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10.svg"/></Relationships>
</file>

<file path=ppt/slides/_rels/slide97.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hyperlink" Target="http://genealogybyginger.blogspot.com/2011_06_01_archive.html" TargetMode="External"/><Relationship Id="rId2" Type="http://schemas.openxmlformats.org/officeDocument/2006/relationships/image" Target="../media/image212.gif"/><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hyperlink" Target="https://www.flickr.com/photos/126131780@N08/14713763828/" TargetMode="External"/><Relationship Id="rId2" Type="http://schemas.openxmlformats.org/officeDocument/2006/relationships/image" Target="../media/image2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653EF-09F4-4DF1-8E39-6BBB88A72A2A}"/>
              </a:ext>
            </a:extLst>
          </p:cNvPr>
          <p:cNvSpPr>
            <a:spLocks noGrp="1"/>
          </p:cNvSpPr>
          <p:nvPr>
            <p:ph type="ctrTitle"/>
          </p:nvPr>
        </p:nvSpPr>
        <p:spPr>
          <a:xfrm>
            <a:off x="990598" y="5120424"/>
            <a:ext cx="10210800" cy="1099845"/>
          </a:xfrm>
        </p:spPr>
        <p:txBody>
          <a:bodyPr>
            <a:noAutofit/>
          </a:bodyPr>
          <a:lstStyle/>
          <a:p>
            <a:r>
              <a:rPr lang="en-GB" sz="3800" b="1"/>
              <a:t>Accredited Youth Work Programmes</a:t>
            </a:r>
            <a:br>
              <a:rPr lang="en-GB" sz="3800" b="1"/>
            </a:br>
            <a:r>
              <a:rPr lang="en-GB" sz="3800" b="1"/>
              <a:t>Living in Safety and Stability</a:t>
            </a:r>
            <a:br>
              <a:rPr lang="en-GB" sz="3800" b="1"/>
            </a:br>
            <a:r>
              <a:rPr lang="en-GB" sz="3800" b="1"/>
              <a:t>14-18 years</a:t>
            </a:r>
          </a:p>
        </p:txBody>
      </p:sp>
      <p:sp>
        <p:nvSpPr>
          <p:cNvPr id="40" name="Rectangle 39">
            <a:extLst>
              <a:ext uri="{FF2B5EF4-FFF2-40B4-BE49-F238E27FC236}">
                <a16:creationId xmlns:a16="http://schemas.microsoft.com/office/drawing/2014/main" id="{FF638861-22F4-42BD-AB54-580F4FFF9F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405745"/>
          </a:xfrm>
          <a:prstGeom prst="rect">
            <a:avLst/>
          </a:prstGeom>
          <a:solidFill>
            <a:srgbClr val="58A5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26">
            <a:extLst>
              <a:ext uri="{FF2B5EF4-FFF2-40B4-BE49-F238E27FC236}">
                <a16:creationId xmlns:a16="http://schemas.microsoft.com/office/drawing/2014/main" id="{6CACE173-0A3A-4306-B76C-60A0714C31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3" y="320843"/>
            <a:ext cx="3657600" cy="370806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 company name&#10;&#10;Description automatically generated">
            <a:extLst>
              <a:ext uri="{FF2B5EF4-FFF2-40B4-BE49-F238E27FC236}">
                <a16:creationId xmlns:a16="http://schemas.microsoft.com/office/drawing/2014/main" id="{C87773DE-8280-4ED2-8A57-1F3AF84E5B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306" y="1585445"/>
            <a:ext cx="3246120" cy="1178853"/>
          </a:xfrm>
          <a:prstGeom prst="rect">
            <a:avLst/>
          </a:prstGeom>
        </p:spPr>
      </p:pic>
      <p:sp>
        <p:nvSpPr>
          <p:cNvPr id="44" name="Rounded Rectangle 26">
            <a:extLst>
              <a:ext uri="{FF2B5EF4-FFF2-40B4-BE49-F238E27FC236}">
                <a16:creationId xmlns:a16="http://schemas.microsoft.com/office/drawing/2014/main" id="{BE5996B0-F3AC-4A78-A5EF-139FD3495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7198" y="320842"/>
            <a:ext cx="3657600" cy="370806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sign&#10;&#10;Description automatically generated">
            <a:extLst>
              <a:ext uri="{FF2B5EF4-FFF2-40B4-BE49-F238E27FC236}">
                <a16:creationId xmlns:a16="http://schemas.microsoft.com/office/drawing/2014/main" id="{11D84432-035E-9584-A565-6BA4F1E734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7510" y="556807"/>
            <a:ext cx="3236976" cy="3236976"/>
          </a:xfrm>
          <a:prstGeom prst="rect">
            <a:avLst/>
          </a:prstGeom>
        </p:spPr>
      </p:pic>
      <p:sp>
        <p:nvSpPr>
          <p:cNvPr id="46" name="Rounded Rectangle 26">
            <a:extLst>
              <a:ext uri="{FF2B5EF4-FFF2-40B4-BE49-F238E27FC236}">
                <a16:creationId xmlns:a16="http://schemas.microsoft.com/office/drawing/2014/main" id="{347C85EF-9B88-46AF-B40D-70F2DDDE1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2834" y="320842"/>
            <a:ext cx="3657600" cy="370806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 company name&#10;&#10;Description automatically generated">
            <a:extLst>
              <a:ext uri="{FF2B5EF4-FFF2-40B4-BE49-F238E27FC236}">
                <a16:creationId xmlns:a16="http://schemas.microsoft.com/office/drawing/2014/main" id="{554DA225-A855-A47C-19F1-6BF99B06DD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3146" y="553028"/>
            <a:ext cx="3236976" cy="3236976"/>
          </a:xfrm>
          <a:prstGeom prst="rect">
            <a:avLst/>
          </a:prstGeom>
        </p:spPr>
      </p:pic>
    </p:spTree>
    <p:extLst>
      <p:ext uri="{BB962C8B-B14F-4D97-AF65-F5344CB8AC3E}">
        <p14:creationId xmlns:p14="http://schemas.microsoft.com/office/powerpoint/2010/main" val="4232085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866D5-A0AD-4880-B233-2EC139AB03F9}"/>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sz="6000"/>
              <a:t>Quiz!</a:t>
            </a:r>
          </a:p>
        </p:txBody>
      </p:sp>
      <p:pic>
        <p:nvPicPr>
          <p:cNvPr id="20" name="Picture 19" descr="Diagram&#10;&#10;Description automatically generated with medium confidence">
            <a:extLst>
              <a:ext uri="{FF2B5EF4-FFF2-40B4-BE49-F238E27FC236}">
                <a16:creationId xmlns:a16="http://schemas.microsoft.com/office/drawing/2014/main" id="{67926FC4-1AD6-46AB-A7B3-6214D6ACC62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81946" y="1000124"/>
            <a:ext cx="3529109" cy="2727813"/>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71A515C8-7D11-4FA8-AA0C-ABDD5C47EF6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332788" y="821221"/>
            <a:ext cx="3526424" cy="3085620"/>
          </a:xfrm>
          <a:prstGeom prst="rect">
            <a:avLst/>
          </a:prstGeom>
        </p:spPr>
      </p:pic>
      <p:pic>
        <p:nvPicPr>
          <p:cNvPr id="8" name="Picture 7" descr="A picture containing text, screen&#10;&#10;Description automatically generated">
            <a:extLst>
              <a:ext uri="{FF2B5EF4-FFF2-40B4-BE49-F238E27FC236}">
                <a16:creationId xmlns:a16="http://schemas.microsoft.com/office/drawing/2014/main" id="{95D3F101-42A6-4F91-B5AC-956924D41068}"/>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28689" r="24182" b="-1"/>
          <a:stretch/>
        </p:blipFill>
        <p:spPr>
          <a:xfrm>
            <a:off x="8597753" y="476573"/>
            <a:ext cx="2665262" cy="3774916"/>
          </a:xfrm>
          <a:prstGeom prst="rect">
            <a:avLst/>
          </a:prstGeom>
        </p:spPr>
      </p:pic>
      <p:cxnSp>
        <p:nvCxnSpPr>
          <p:cNvPr id="49" name="Straight Connector 42">
            <a:extLst>
              <a:ext uri="{FF2B5EF4-FFF2-40B4-BE49-F238E27FC236}">
                <a16:creationId xmlns:a16="http://schemas.microsoft.com/office/drawing/2014/main" id="{8F880EF2-DF79-4D9D-8F11-E91D48C797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FDAA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168473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EE959-915E-2B8F-9887-96FF2184EE1E}"/>
              </a:ext>
            </a:extLst>
          </p:cNvPr>
          <p:cNvSpPr>
            <a:spLocks noGrp="1"/>
          </p:cNvSpPr>
          <p:nvPr>
            <p:ph type="title"/>
          </p:nvPr>
        </p:nvSpPr>
        <p:spPr>
          <a:xfrm>
            <a:off x="7504370" y="298174"/>
            <a:ext cx="4087306" cy="4601818"/>
          </a:xfrm>
        </p:spPr>
        <p:txBody>
          <a:bodyPr vert="horz" lIns="91440" tIns="45720" rIns="91440" bIns="45720" rtlCol="0" anchor="b">
            <a:normAutofit/>
          </a:bodyPr>
          <a:lstStyle/>
          <a:p>
            <a:r>
              <a:rPr lang="en-US" sz="3000"/>
              <a:t>Red – One thing you will stop doing</a:t>
            </a:r>
            <a:br>
              <a:rPr lang="en-US" sz="3000"/>
            </a:br>
            <a:br>
              <a:rPr lang="en-US" sz="3000"/>
            </a:br>
            <a:r>
              <a:rPr lang="en-US" sz="3000"/>
              <a:t>Amber – One thing you will find out more about</a:t>
            </a:r>
            <a:br>
              <a:rPr lang="en-US" sz="3000"/>
            </a:br>
            <a:br>
              <a:rPr lang="en-US" sz="3000"/>
            </a:br>
            <a:r>
              <a:rPr lang="en-US" sz="3000"/>
              <a:t>Green – One thing you will start doing</a:t>
            </a:r>
          </a:p>
        </p:txBody>
      </p:sp>
      <p:sp>
        <p:nvSpPr>
          <p:cNvPr id="13"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Graphical user interface, icon&#10;&#10;Description automatically generated">
            <a:extLst>
              <a:ext uri="{FF2B5EF4-FFF2-40B4-BE49-F238E27FC236}">
                <a16:creationId xmlns:a16="http://schemas.microsoft.com/office/drawing/2014/main" id="{FCBB2981-52AC-7549-AFA4-8D5088308504}"/>
              </a:ext>
            </a:extLst>
          </p:cNvPr>
          <p:cNvPicPr>
            <a:picLocks noGrp="1" noChangeAspect="1"/>
          </p:cNvPicPr>
          <p:nvPr>
            <p:ph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550" r="-1" b="1874"/>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16225700"/>
      </p:ext>
    </p:extLst>
  </p:cSld>
  <p:clrMapOvr>
    <a:overrideClrMapping bg1="dk1" tx1="lt1" bg2="dk2" tx2="lt2" accent1="accent1" accent2="accent2" accent3="accent3" accent4="accent4" accent5="accent5" accent6="accent6" hlink="hlink" folHlink="folHlink"/>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 blackboard&#10;&#10;Description automatically generated">
            <a:extLst>
              <a:ext uri="{FF2B5EF4-FFF2-40B4-BE49-F238E27FC236}">
                <a16:creationId xmlns:a16="http://schemas.microsoft.com/office/drawing/2014/main" id="{898912A7-92AE-B5D0-2C91-A794EECF45DD}"/>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038600" y="1225550"/>
            <a:ext cx="7186613" cy="4402138"/>
          </a:xfrm>
        </p:spPr>
      </p:pic>
      <p:sp>
        <p:nvSpPr>
          <p:cNvPr id="2" name="Title 1">
            <a:extLst>
              <a:ext uri="{FF2B5EF4-FFF2-40B4-BE49-F238E27FC236}">
                <a16:creationId xmlns:a16="http://schemas.microsoft.com/office/drawing/2014/main" id="{08EBEC52-0231-FF13-EFC2-01CF6B9FE3A7}"/>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a:solidFill>
                  <a:schemeClr val="bg1"/>
                </a:solidFill>
                <a:latin typeface="+mj-lt"/>
                <a:ea typeface="+mj-ea"/>
                <a:cs typeface="+mj-cs"/>
              </a:rPr>
              <a:t>Check Out</a:t>
            </a:r>
          </a:p>
        </p:txBody>
      </p:sp>
    </p:spTree>
    <p:extLst>
      <p:ext uri="{BB962C8B-B14F-4D97-AF65-F5344CB8AC3E}">
        <p14:creationId xmlns:p14="http://schemas.microsoft.com/office/powerpoint/2010/main" val="226213182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F6B69F-8B34-4616-A19C-34204E7935AD}"/>
              </a:ext>
            </a:extLst>
          </p:cNvPr>
          <p:cNvSpPr>
            <a:spLocks noGrp="1"/>
          </p:cNvSpPr>
          <p:nvPr>
            <p:ph type="title"/>
          </p:nvPr>
        </p:nvSpPr>
        <p:spPr>
          <a:xfrm>
            <a:off x="524741" y="620392"/>
            <a:ext cx="3808268" cy="5504688"/>
          </a:xfrm>
        </p:spPr>
        <p:txBody>
          <a:bodyPr>
            <a:normAutofit/>
          </a:bodyPr>
          <a:lstStyle/>
          <a:p>
            <a:r>
              <a:rPr lang="en-GB" sz="5200">
                <a:solidFill>
                  <a:schemeClr val="bg1"/>
                </a:solidFill>
              </a:rPr>
              <a:t>Session Ten – Looking ahead to the  future</a:t>
            </a:r>
          </a:p>
        </p:txBody>
      </p:sp>
      <p:graphicFrame>
        <p:nvGraphicFramePr>
          <p:cNvPr id="12" name="Content Placeholder 9">
            <a:extLst>
              <a:ext uri="{FF2B5EF4-FFF2-40B4-BE49-F238E27FC236}">
                <a16:creationId xmlns:a16="http://schemas.microsoft.com/office/drawing/2014/main" id="{FD905C88-28D3-6ACF-9AA0-15436B834726}"/>
              </a:ext>
            </a:extLst>
          </p:cNvPr>
          <p:cNvGraphicFramePr>
            <a:graphicFrameLocks noGrp="1"/>
          </p:cNvGraphicFramePr>
          <p:nvPr>
            <p:ph idx="1"/>
            <p:extLst>
              <p:ext uri="{D42A27DB-BD31-4B8C-83A1-F6EECF244321}">
                <p14:modId xmlns:p14="http://schemas.microsoft.com/office/powerpoint/2010/main" val="1509566326"/>
              </p:ext>
            </p:extLst>
          </p:nvPr>
        </p:nvGraphicFramePr>
        <p:xfrm>
          <a:off x="5617950" y="1773742"/>
          <a:ext cx="6049309"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4304125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401798-2CA6-8F2E-BEBE-4658358DBF12}"/>
              </a:ext>
            </a:extLst>
          </p:cNvPr>
          <p:cNvSpPr>
            <a:spLocks noGrp="1"/>
          </p:cNvSpPr>
          <p:nvPr>
            <p:ph type="title"/>
          </p:nvPr>
        </p:nvSpPr>
        <p:spPr>
          <a:xfrm>
            <a:off x="965199" y="851517"/>
            <a:ext cx="5130795" cy="1461778"/>
          </a:xfrm>
        </p:spPr>
        <p:txBody>
          <a:bodyPr>
            <a:normAutofit/>
          </a:bodyPr>
          <a:lstStyle/>
          <a:p>
            <a:r>
              <a:rPr lang="en-GB" sz="4000"/>
              <a:t>All about you!</a:t>
            </a:r>
          </a:p>
        </p:txBody>
      </p:sp>
      <p:sp>
        <p:nvSpPr>
          <p:cNvPr id="9" name="Content Placeholder 8">
            <a:extLst>
              <a:ext uri="{FF2B5EF4-FFF2-40B4-BE49-F238E27FC236}">
                <a16:creationId xmlns:a16="http://schemas.microsoft.com/office/drawing/2014/main" id="{36F33C21-2B25-F40B-7C0E-183164A78D0B}"/>
              </a:ext>
            </a:extLst>
          </p:cNvPr>
          <p:cNvSpPr>
            <a:spLocks noGrp="1"/>
          </p:cNvSpPr>
          <p:nvPr>
            <p:ph idx="1"/>
          </p:nvPr>
        </p:nvSpPr>
        <p:spPr>
          <a:xfrm>
            <a:off x="965200" y="2470248"/>
            <a:ext cx="4048344" cy="3536236"/>
          </a:xfrm>
        </p:spPr>
        <p:txBody>
          <a:bodyPr>
            <a:normAutofit/>
          </a:bodyPr>
          <a:lstStyle/>
          <a:p>
            <a:r>
              <a:rPr lang="en-US" sz="2200"/>
              <a:t>Palm – Name</a:t>
            </a:r>
          </a:p>
          <a:p>
            <a:r>
              <a:rPr lang="en-US" sz="2200"/>
              <a:t>Thumb – Personal quality </a:t>
            </a:r>
          </a:p>
          <a:p>
            <a:r>
              <a:rPr lang="en-US" sz="2200"/>
              <a:t>Index finger – Skill</a:t>
            </a:r>
          </a:p>
          <a:p>
            <a:r>
              <a:rPr lang="en-US" sz="2200"/>
              <a:t>Middle finger – Something you would like to improve</a:t>
            </a:r>
          </a:p>
          <a:p>
            <a:r>
              <a:rPr lang="en-US" sz="2200"/>
              <a:t>Ring finger – Something you are passionate about</a:t>
            </a:r>
          </a:p>
          <a:p>
            <a:r>
              <a:rPr lang="en-US" sz="2200"/>
              <a:t>Little finger – Describe yourself in one word!</a:t>
            </a:r>
          </a:p>
        </p:txBody>
      </p:sp>
      <p:sp>
        <p:nvSpPr>
          <p:cNvPr id="21" name="Freeform: Shape 20">
            <a:extLst>
              <a:ext uri="{FF2B5EF4-FFF2-40B4-BE49-F238E27FC236}">
                <a16:creationId xmlns:a16="http://schemas.microsoft.com/office/drawing/2014/main" id="{62A38935-BB53-4DF7-A56E-48DD25B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A picture containing accessory&#10;&#10;Description automatically generated">
            <a:extLst>
              <a:ext uri="{FF2B5EF4-FFF2-40B4-BE49-F238E27FC236}">
                <a16:creationId xmlns:a16="http://schemas.microsoft.com/office/drawing/2014/main" id="{2D83415A-5804-0837-2EB4-EC7504E2D25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535330" y="2129600"/>
            <a:ext cx="3217333" cy="3169072"/>
          </a:xfrm>
          <a:prstGeom prst="rect">
            <a:avLst/>
          </a:prstGeom>
        </p:spPr>
      </p:pic>
    </p:spTree>
    <p:extLst>
      <p:ext uri="{BB962C8B-B14F-4D97-AF65-F5344CB8AC3E}">
        <p14:creationId xmlns:p14="http://schemas.microsoft.com/office/powerpoint/2010/main" val="379819557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27522E8-DE13-4D33-BC5D-26E9AAAAD424}"/>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Your dream job!</a:t>
            </a:r>
          </a:p>
        </p:txBody>
      </p:sp>
      <p:cxnSp>
        <p:nvCxnSpPr>
          <p:cNvPr id="15" name="Straight Connector 1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descr="Diagram, venn diagram&#10;&#10;Description automatically generated">
            <a:extLst>
              <a:ext uri="{FF2B5EF4-FFF2-40B4-BE49-F238E27FC236}">
                <a16:creationId xmlns:a16="http://schemas.microsoft.com/office/drawing/2014/main" id="{6F6C8141-AFE2-4880-A1FD-1B920CEAF53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60707" y="2426818"/>
            <a:ext cx="3997637" cy="3997637"/>
          </a:xfrm>
          <a:prstGeom prst="rect">
            <a:avLst/>
          </a:prstGeom>
        </p:spPr>
      </p:pic>
      <p:cxnSp>
        <p:nvCxnSpPr>
          <p:cNvPr id="17" name="Straight Connector 16">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picture containing businesscard, envelope&#10;&#10;Description automatically generated">
            <a:extLst>
              <a:ext uri="{FF2B5EF4-FFF2-40B4-BE49-F238E27FC236}">
                <a16:creationId xmlns:a16="http://schemas.microsoft.com/office/drawing/2014/main" id="{B86FF39F-7A5C-4E61-BB67-803CCB060042}"/>
              </a:ext>
            </a:extLst>
          </p:cNvPr>
          <p:cNvPicPr>
            <a:picLocks noGrp="1" noChangeAspect="1"/>
          </p:cNvPicPr>
          <p:nvPr>
            <p:ph idx="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445073" y="3150316"/>
            <a:ext cx="5455917" cy="2550641"/>
          </a:xfrm>
          <a:prstGeom prst="rect">
            <a:avLst/>
          </a:prstGeom>
        </p:spPr>
      </p:pic>
    </p:spTree>
    <p:extLst>
      <p:ext uri="{BB962C8B-B14F-4D97-AF65-F5344CB8AC3E}">
        <p14:creationId xmlns:p14="http://schemas.microsoft.com/office/powerpoint/2010/main" val="356653833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logo&#10;&#10;Description automatically generated">
            <a:extLst>
              <a:ext uri="{FF2B5EF4-FFF2-40B4-BE49-F238E27FC236}">
                <a16:creationId xmlns:a16="http://schemas.microsoft.com/office/drawing/2014/main" id="{81200D33-209A-49CB-B36D-F92C6BBA07B4}"/>
              </a:ext>
            </a:extLst>
          </p:cNvPr>
          <p:cNvPicPr>
            <a:picLocks noGrp="1" noChangeAspect="1"/>
          </p:cNvPicPr>
          <p:nvPr>
            <p:ph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4255"/>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91DAEEF-3F4B-4E0F-BAE9-7FB00452F0F9}"/>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Your journey to employment </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E467D16-6122-42EA-8EB5-8B9D7BA1808B}"/>
              </a:ext>
            </a:extLst>
          </p:cNvPr>
          <p:cNvSpPr txBox="1"/>
          <p:nvPr/>
        </p:nvSpPr>
        <p:spPr>
          <a:xfrm>
            <a:off x="523875" y="457200"/>
            <a:ext cx="2666586"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Think about: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Choices/ decisions you will have to make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Skills/ experience you might need to develop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Obstacles/ challenges/ opportunities that may present themselves along the way</a:t>
            </a:r>
          </a:p>
        </p:txBody>
      </p:sp>
    </p:spTree>
    <p:extLst>
      <p:ext uri="{BB962C8B-B14F-4D97-AF65-F5344CB8AC3E}">
        <p14:creationId xmlns:p14="http://schemas.microsoft.com/office/powerpoint/2010/main" val="174326244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8C6D6-475C-8893-C3F7-F93F1714466F}"/>
              </a:ext>
            </a:extLst>
          </p:cNvPr>
          <p:cNvSpPr>
            <a:spLocks noGrp="1"/>
          </p:cNvSpPr>
          <p:nvPr>
            <p:ph type="title"/>
          </p:nvPr>
        </p:nvSpPr>
        <p:spPr>
          <a:xfrm>
            <a:off x="648929" y="629266"/>
            <a:ext cx="3505495" cy="1622321"/>
          </a:xfrm>
        </p:spPr>
        <p:txBody>
          <a:bodyPr>
            <a:normAutofit/>
          </a:bodyPr>
          <a:lstStyle/>
          <a:p>
            <a:r>
              <a:rPr lang="en-GB"/>
              <a:t>In the hot seat!</a:t>
            </a:r>
          </a:p>
        </p:txBody>
      </p:sp>
      <p:sp>
        <p:nvSpPr>
          <p:cNvPr id="3" name="Content Placeholder 2">
            <a:extLst>
              <a:ext uri="{FF2B5EF4-FFF2-40B4-BE49-F238E27FC236}">
                <a16:creationId xmlns:a16="http://schemas.microsoft.com/office/drawing/2014/main" id="{9F4D7553-8657-3970-5237-2F1031ED79A5}"/>
              </a:ext>
            </a:extLst>
          </p:cNvPr>
          <p:cNvSpPr>
            <a:spLocks noGrp="1"/>
          </p:cNvSpPr>
          <p:nvPr>
            <p:ph idx="1"/>
          </p:nvPr>
        </p:nvSpPr>
        <p:spPr>
          <a:xfrm>
            <a:off x="648931" y="2438400"/>
            <a:ext cx="3505494" cy="3785419"/>
          </a:xfrm>
        </p:spPr>
        <p:txBody>
          <a:bodyPr>
            <a:normAutofit/>
          </a:bodyPr>
          <a:lstStyle/>
          <a:p>
            <a:r>
              <a:rPr lang="en-GB" sz="2000"/>
              <a:t>Think about how you enter the room, your body language, eye contact, and your tone and pace of voice.</a:t>
            </a:r>
          </a:p>
          <a:p>
            <a:r>
              <a:rPr lang="en-GB" sz="2000"/>
              <a:t> The interviewers will be looking for someone who is confident, communicates well, dependable and trustworthy. </a:t>
            </a:r>
          </a:p>
          <a:p>
            <a:r>
              <a:rPr lang="en-GB" sz="2000"/>
              <a:t>Be yourself!</a:t>
            </a:r>
          </a:p>
          <a:p>
            <a:endParaRPr lang="en-GB" sz="2000"/>
          </a:p>
          <a:p>
            <a:endParaRPr lang="en-GB" sz="2000"/>
          </a:p>
          <a:p>
            <a:endParaRPr lang="en-GB" sz="2000"/>
          </a:p>
          <a:p>
            <a:endParaRPr lang="en-GB" sz="2000"/>
          </a:p>
        </p:txBody>
      </p:sp>
      <p:sp>
        <p:nvSpPr>
          <p:cNvPr id="15" name="Rectangle 1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a:extLst>
              <a:ext uri="{FF2B5EF4-FFF2-40B4-BE49-F238E27FC236}">
                <a16:creationId xmlns:a16="http://schemas.microsoft.com/office/drawing/2014/main" id="{33D8F3B8-5D5D-CCE4-F665-ADD0E097493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795743" y="807593"/>
            <a:ext cx="5239568" cy="5239568"/>
          </a:xfrm>
          <a:prstGeom prst="rect">
            <a:avLst/>
          </a:prstGeom>
          <a:effectLst/>
        </p:spPr>
      </p:pic>
    </p:spTree>
    <p:extLst>
      <p:ext uri="{BB962C8B-B14F-4D97-AF65-F5344CB8AC3E}">
        <p14:creationId xmlns:p14="http://schemas.microsoft.com/office/powerpoint/2010/main" val="148097763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 blackboard&#10;&#10;Description automatically generated">
            <a:extLst>
              <a:ext uri="{FF2B5EF4-FFF2-40B4-BE49-F238E27FC236}">
                <a16:creationId xmlns:a16="http://schemas.microsoft.com/office/drawing/2014/main" id="{898912A7-92AE-B5D0-2C91-A794EECF45DD}"/>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038600" y="1225550"/>
            <a:ext cx="7186613" cy="4402138"/>
          </a:xfrm>
        </p:spPr>
      </p:pic>
      <p:sp>
        <p:nvSpPr>
          <p:cNvPr id="2" name="Title 1">
            <a:extLst>
              <a:ext uri="{FF2B5EF4-FFF2-40B4-BE49-F238E27FC236}">
                <a16:creationId xmlns:a16="http://schemas.microsoft.com/office/drawing/2014/main" id="{08EBEC52-0231-FF13-EFC2-01CF6B9FE3A7}"/>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a:solidFill>
                  <a:schemeClr val="bg1"/>
                </a:solidFill>
                <a:latin typeface="+mj-lt"/>
                <a:ea typeface="+mj-ea"/>
                <a:cs typeface="+mj-cs"/>
              </a:rPr>
              <a:t>Overall Evaluation &amp; Check Out</a:t>
            </a:r>
          </a:p>
        </p:txBody>
      </p:sp>
    </p:spTree>
    <p:extLst>
      <p:ext uri="{BB962C8B-B14F-4D97-AF65-F5344CB8AC3E}">
        <p14:creationId xmlns:p14="http://schemas.microsoft.com/office/powerpoint/2010/main" val="2395242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 blackboard&#10;&#10;Description automatically generated">
            <a:extLst>
              <a:ext uri="{FF2B5EF4-FFF2-40B4-BE49-F238E27FC236}">
                <a16:creationId xmlns:a16="http://schemas.microsoft.com/office/drawing/2014/main" id="{77F16FFD-8762-49A5-8704-61BEBA6051CA}"/>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038600" y="1225550"/>
            <a:ext cx="7186613" cy="4402138"/>
          </a:xfrm>
        </p:spPr>
      </p:pic>
      <p:sp>
        <p:nvSpPr>
          <p:cNvPr id="2" name="Title 1">
            <a:extLst>
              <a:ext uri="{FF2B5EF4-FFF2-40B4-BE49-F238E27FC236}">
                <a16:creationId xmlns:a16="http://schemas.microsoft.com/office/drawing/2014/main" id="{E95175A4-EF23-B178-E2A8-68DF0F9D917F}"/>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a:solidFill>
                  <a:schemeClr val="bg1"/>
                </a:solidFill>
                <a:latin typeface="+mj-lt"/>
                <a:ea typeface="+mj-ea"/>
                <a:cs typeface="+mj-cs"/>
              </a:rPr>
              <a:t>Check Out</a:t>
            </a:r>
          </a:p>
        </p:txBody>
      </p:sp>
    </p:spTree>
    <p:extLst>
      <p:ext uri="{BB962C8B-B14F-4D97-AF65-F5344CB8AC3E}">
        <p14:creationId xmlns:p14="http://schemas.microsoft.com/office/powerpoint/2010/main" val="2177662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275E8EE-5168-4A13-A508-3E8705139FD5}"/>
              </a:ext>
            </a:extLst>
          </p:cNvPr>
          <p:cNvSpPr>
            <a:spLocks noGrp="1"/>
          </p:cNvSpPr>
          <p:nvPr>
            <p:ph type="title"/>
          </p:nvPr>
        </p:nvSpPr>
        <p:spPr>
          <a:xfrm>
            <a:off x="524741" y="620392"/>
            <a:ext cx="3808268" cy="5504688"/>
          </a:xfrm>
        </p:spPr>
        <p:txBody>
          <a:bodyPr>
            <a:normAutofit/>
          </a:bodyPr>
          <a:lstStyle/>
          <a:p>
            <a:r>
              <a:rPr lang="en-GB" sz="6000">
                <a:solidFill>
                  <a:schemeClr val="bg1"/>
                </a:solidFill>
              </a:rPr>
              <a:t>Session Two – Staying Safe Online</a:t>
            </a:r>
          </a:p>
        </p:txBody>
      </p:sp>
      <p:graphicFrame>
        <p:nvGraphicFramePr>
          <p:cNvPr id="42" name="Content Placeholder 2">
            <a:extLst>
              <a:ext uri="{FF2B5EF4-FFF2-40B4-BE49-F238E27FC236}">
                <a16:creationId xmlns:a16="http://schemas.microsoft.com/office/drawing/2014/main" id="{1B7990E0-B373-4FDE-AF62-706FD1EFAC04}"/>
              </a:ext>
            </a:extLst>
          </p:cNvPr>
          <p:cNvGraphicFramePr>
            <a:graphicFrameLocks noGrp="1"/>
          </p:cNvGraphicFramePr>
          <p:nvPr>
            <p:ph idx="1"/>
          </p:nvPr>
        </p:nvGraphicFramePr>
        <p:xfrm>
          <a:off x="5418488" y="135400"/>
          <a:ext cx="630219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8C745EEA-BF69-4C0D-B04D-9963EABE57C8}"/>
              </a:ext>
            </a:extLst>
          </p:cNvPr>
          <p:cNvSpPr txBox="1"/>
          <p:nvPr/>
        </p:nvSpPr>
        <p:spPr>
          <a:xfrm>
            <a:off x="6158864" y="2703078"/>
            <a:ext cx="5561814" cy="338554"/>
          </a:xfrm>
          <a:prstGeom prst="rect">
            <a:avLst/>
          </a:prstGeom>
          <a:noFill/>
        </p:spPr>
        <p:txBody>
          <a:bodyPr wrap="square" rtlCol="0">
            <a:spAutoFit/>
          </a:bodyPr>
          <a:lstStyle/>
          <a:p>
            <a:r>
              <a:rPr lang="en-GB" sz="1600"/>
              <a:t>Online risks - Scenarios</a:t>
            </a:r>
          </a:p>
        </p:txBody>
      </p:sp>
      <p:sp>
        <p:nvSpPr>
          <p:cNvPr id="7" name="TextBox 6">
            <a:extLst>
              <a:ext uri="{FF2B5EF4-FFF2-40B4-BE49-F238E27FC236}">
                <a16:creationId xmlns:a16="http://schemas.microsoft.com/office/drawing/2014/main" id="{6A5BE0AD-FBA1-4E5B-B975-317FD17370DA}"/>
              </a:ext>
            </a:extLst>
          </p:cNvPr>
          <p:cNvSpPr txBox="1"/>
          <p:nvPr/>
        </p:nvSpPr>
        <p:spPr>
          <a:xfrm>
            <a:off x="6158864" y="3477815"/>
            <a:ext cx="5561814" cy="338554"/>
          </a:xfrm>
          <a:prstGeom prst="rect">
            <a:avLst/>
          </a:prstGeom>
          <a:noFill/>
        </p:spPr>
        <p:txBody>
          <a:bodyPr wrap="square" rtlCol="0">
            <a:spAutoFit/>
          </a:bodyPr>
          <a:lstStyle/>
          <a:p>
            <a:r>
              <a:rPr lang="en-GB" sz="1600"/>
              <a:t>Sharing content online</a:t>
            </a:r>
          </a:p>
        </p:txBody>
      </p:sp>
      <p:sp>
        <p:nvSpPr>
          <p:cNvPr id="8" name="Rectangle: Rounded Corners 7">
            <a:extLst>
              <a:ext uri="{FF2B5EF4-FFF2-40B4-BE49-F238E27FC236}">
                <a16:creationId xmlns:a16="http://schemas.microsoft.com/office/drawing/2014/main" id="{4EABE4D6-106B-4E81-9718-BD0A114305A5}"/>
              </a:ext>
            </a:extLst>
          </p:cNvPr>
          <p:cNvSpPr/>
          <p:nvPr/>
        </p:nvSpPr>
        <p:spPr>
          <a:xfrm>
            <a:off x="5365069" y="5801328"/>
            <a:ext cx="6302190" cy="647499"/>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0" name="Rectangle 9" descr="Clipboard Partially Checked outline">
            <a:extLst>
              <a:ext uri="{FF2B5EF4-FFF2-40B4-BE49-F238E27FC236}">
                <a16:creationId xmlns:a16="http://schemas.microsoft.com/office/drawing/2014/main" id="{DEE362BC-95A5-4924-8A72-D3B7AAFE0188}"/>
              </a:ext>
            </a:extLst>
          </p:cNvPr>
          <p:cNvSpPr/>
          <p:nvPr/>
        </p:nvSpPr>
        <p:spPr>
          <a:xfrm>
            <a:off x="5617950" y="5947016"/>
            <a:ext cx="356124" cy="356124"/>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 name="TextBox 3">
            <a:extLst>
              <a:ext uri="{FF2B5EF4-FFF2-40B4-BE49-F238E27FC236}">
                <a16:creationId xmlns:a16="http://schemas.microsoft.com/office/drawing/2014/main" id="{931175F7-3774-4DCF-A3CD-8DC3A38AFD77}"/>
              </a:ext>
            </a:extLst>
          </p:cNvPr>
          <p:cNvSpPr txBox="1"/>
          <p:nvPr/>
        </p:nvSpPr>
        <p:spPr>
          <a:xfrm>
            <a:off x="6226955" y="5947016"/>
            <a:ext cx="4934381" cy="338554"/>
          </a:xfrm>
          <a:prstGeom prst="rect">
            <a:avLst/>
          </a:prstGeom>
          <a:noFill/>
        </p:spPr>
        <p:txBody>
          <a:bodyPr wrap="square" rtlCol="0">
            <a:spAutoFit/>
          </a:bodyPr>
          <a:lstStyle/>
          <a:p>
            <a:r>
              <a:rPr lang="en-GB" sz="1600"/>
              <a:t>Check out</a:t>
            </a:r>
          </a:p>
        </p:txBody>
      </p:sp>
    </p:spTree>
    <p:extLst>
      <p:ext uri="{BB962C8B-B14F-4D97-AF65-F5344CB8AC3E}">
        <p14:creationId xmlns:p14="http://schemas.microsoft.com/office/powerpoint/2010/main" val="2351213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using a computer&#10;&#10;Description automatically generated with medium confidence">
            <a:extLst>
              <a:ext uri="{FF2B5EF4-FFF2-40B4-BE49-F238E27FC236}">
                <a16:creationId xmlns:a16="http://schemas.microsoft.com/office/drawing/2014/main" id="{9219EA03-D478-4B20-83D6-DA766FB3A90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418" r="8401" b="9091"/>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31746D-90B8-4BB3-8B89-142E40D9419D}"/>
              </a:ext>
            </a:extLst>
          </p:cNvPr>
          <p:cNvSpPr>
            <a:spLocks noGrp="1"/>
          </p:cNvSpPr>
          <p:nvPr>
            <p:ph type="ctrTitle"/>
          </p:nvPr>
        </p:nvSpPr>
        <p:spPr>
          <a:xfrm>
            <a:off x="477981" y="1122363"/>
            <a:ext cx="4023360" cy="3204134"/>
          </a:xfrm>
        </p:spPr>
        <p:txBody>
          <a:bodyPr anchor="b">
            <a:normAutofit/>
          </a:bodyPr>
          <a:lstStyle/>
          <a:p>
            <a:r>
              <a:rPr lang="en-GB" sz="4800" b="1"/>
              <a:t>Staying Safe Online</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D409E1F-3D84-4F38-9670-065FEEEEFD90}"/>
              </a:ext>
            </a:extLst>
          </p:cNvPr>
          <p:cNvSpPr txBox="1"/>
          <p:nvPr/>
        </p:nvSpPr>
        <p:spPr>
          <a:xfrm>
            <a:off x="9884958" y="6657945"/>
            <a:ext cx="2307042"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3" tooltip="http://www.flickr.com/photos/intelfreepress/11970795853/">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GB" sz="700">
              <a:solidFill>
                <a:srgbClr val="FFFFFF"/>
              </a:solidFill>
            </a:endParaRPr>
          </a:p>
        </p:txBody>
      </p:sp>
      <p:pic>
        <p:nvPicPr>
          <p:cNvPr id="8" name="Picture 7" descr="Logo, company name&#10;&#10;Description automatically generated">
            <a:extLst>
              <a:ext uri="{FF2B5EF4-FFF2-40B4-BE49-F238E27FC236}">
                <a16:creationId xmlns:a16="http://schemas.microsoft.com/office/drawing/2014/main" id="{32886B3E-4132-4B98-8A44-C9306100D1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646" y="442681"/>
            <a:ext cx="2895851" cy="1051651"/>
          </a:xfrm>
          <a:prstGeom prst="rect">
            <a:avLst/>
          </a:prstGeom>
        </p:spPr>
      </p:pic>
    </p:spTree>
    <p:extLst>
      <p:ext uri="{BB962C8B-B14F-4D97-AF65-F5344CB8AC3E}">
        <p14:creationId xmlns:p14="http://schemas.microsoft.com/office/powerpoint/2010/main" val="413674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114C78B5-EC6B-4A39-8860-70510086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BDE685-AEA2-42DB-8EDD-E76941501038}"/>
              </a:ext>
            </a:extLst>
          </p:cNvPr>
          <p:cNvSpPr>
            <a:spLocks noGrp="1"/>
          </p:cNvSpPr>
          <p:nvPr>
            <p:ph type="title"/>
          </p:nvPr>
        </p:nvSpPr>
        <p:spPr>
          <a:xfrm>
            <a:off x="1838035" y="4707478"/>
            <a:ext cx="7444509" cy="1173700"/>
          </a:xfrm>
        </p:spPr>
        <p:txBody>
          <a:bodyPr vert="horz" lIns="91440" tIns="45720" rIns="91440" bIns="45720" rtlCol="0" anchor="t">
            <a:normAutofit/>
          </a:bodyPr>
          <a:lstStyle/>
          <a:p>
            <a:pPr algn="ctr"/>
            <a:r>
              <a:rPr lang="en-US" sz="3700">
                <a:solidFill>
                  <a:schemeClr val="bg1"/>
                </a:solidFill>
              </a:rPr>
              <a:t>Screen time…How much is too much?</a:t>
            </a:r>
            <a:endParaRPr lang="en-US" sz="3700" kern="1200">
              <a:solidFill>
                <a:schemeClr val="bg1"/>
              </a:solidFill>
              <a:latin typeface="+mj-lt"/>
              <a:ea typeface="+mj-ea"/>
              <a:cs typeface="+mj-cs"/>
            </a:endParaRPr>
          </a:p>
        </p:txBody>
      </p:sp>
      <p:pic>
        <p:nvPicPr>
          <p:cNvPr id="19" name="Picture 18" descr="A picture containing text&#10;&#10;Description automatically generated">
            <a:extLst>
              <a:ext uri="{FF2B5EF4-FFF2-40B4-BE49-F238E27FC236}">
                <a16:creationId xmlns:a16="http://schemas.microsoft.com/office/drawing/2014/main" id="{AF101A82-D7B3-4A1B-AF19-1009D2415B5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7168" r="25205"/>
          <a:stretch/>
        </p:blipFill>
        <p:spPr>
          <a:xfrm>
            <a:off x="20" y="10"/>
            <a:ext cx="4000480"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pic>
        <p:nvPicPr>
          <p:cNvPr id="8" name="Picture 7" descr="A picture containing text, electronics&#10;&#10;Description automatically generated">
            <a:extLst>
              <a:ext uri="{FF2B5EF4-FFF2-40B4-BE49-F238E27FC236}">
                <a16:creationId xmlns:a16="http://schemas.microsoft.com/office/drawing/2014/main" id="{6A8F7E6F-371A-46CC-BA0B-FA84226669BE}"/>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3895" b="1"/>
          <a:stretch/>
        </p:blipFill>
        <p:spPr>
          <a:xfrm>
            <a:off x="4191002" y="10"/>
            <a:ext cx="3809998"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pic>
        <p:nvPicPr>
          <p:cNvPr id="13" name="Content Placeholder 12" descr="A picture containing text&#10;&#10;Description automatically generated">
            <a:extLst>
              <a:ext uri="{FF2B5EF4-FFF2-40B4-BE49-F238E27FC236}">
                <a16:creationId xmlns:a16="http://schemas.microsoft.com/office/drawing/2014/main" id="{50A416F8-F289-49F4-B108-FF3A82EA6F7D}"/>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23529" r="20332" b="-1"/>
          <a:stretch/>
        </p:blipFill>
        <p:spPr>
          <a:xfrm>
            <a:off x="8191500" y="-1"/>
            <a:ext cx="4000500"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p:spPr>
      </p:pic>
      <p:grpSp>
        <p:nvGrpSpPr>
          <p:cNvPr id="41" name="Group 40">
            <a:extLst>
              <a:ext uri="{FF2B5EF4-FFF2-40B4-BE49-F238E27FC236}">
                <a16:creationId xmlns:a16="http://schemas.microsoft.com/office/drawing/2014/main" id="{A50943B0-FDF7-4C2C-B784-9208C945A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42" name="Freeform: Shape 41">
              <a:extLst>
                <a:ext uri="{FF2B5EF4-FFF2-40B4-BE49-F238E27FC236}">
                  <a16:creationId xmlns:a16="http://schemas.microsoft.com/office/drawing/2014/main" id="{64021FAB-FA86-49DE-8FC9-585A1729B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Freeform: Shape 42">
              <a:extLst>
                <a:ext uri="{FF2B5EF4-FFF2-40B4-BE49-F238E27FC236}">
                  <a16:creationId xmlns:a16="http://schemas.microsoft.com/office/drawing/2014/main" id="{7B58B526-A432-4EB5-AA70-2BB897257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8">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796492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descr="A picture containing text, person, holding, hand&#10;&#10;Description automatically generated">
            <a:extLst>
              <a:ext uri="{FF2B5EF4-FFF2-40B4-BE49-F238E27FC236}">
                <a16:creationId xmlns:a16="http://schemas.microsoft.com/office/drawing/2014/main" id="{F2221889-1D2C-F3E1-5C44-756B334E7ECD}"/>
              </a:ext>
            </a:extLst>
          </p:cNvPr>
          <p:cNvPicPr>
            <a:picLocks noGrp="1" noChangeAspect="1"/>
          </p:cNvPicPr>
          <p:nvPr>
            <p:ph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3998" b="1732"/>
          <a:stretch/>
        </p:blipFill>
        <p:spPr>
          <a:xfrm>
            <a:off x="20" y="10"/>
            <a:ext cx="12191980" cy="6857990"/>
          </a:xfrm>
          <a:prstGeom prst="rect">
            <a:avLst/>
          </a:prstGeom>
        </p:spPr>
      </p:pic>
      <p:sp>
        <p:nvSpPr>
          <p:cNvPr id="25" name="Rectangle 2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B1E46F-8698-4DB2-8343-7EEFA5AFF884}"/>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You’ve got a text!</a:t>
            </a:r>
          </a:p>
        </p:txBody>
      </p:sp>
      <p:cxnSp>
        <p:nvCxnSpPr>
          <p:cNvPr id="27" name="Straight Connector 2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0BE0C54-B3DF-7DB9-7020-DB200347A014}"/>
              </a:ext>
            </a:extLst>
          </p:cNvPr>
          <p:cNvSpPr txBox="1"/>
          <p:nvPr/>
        </p:nvSpPr>
        <p:spPr>
          <a:xfrm>
            <a:off x="9751908" y="6657945"/>
            <a:ext cx="2440092"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3" tooltip="https://technofaq.org/posts/2019/11/text-messaging-for-churches-why-do-churches-need-good-mobile-communications/">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n-GB" sz="700">
              <a:solidFill>
                <a:srgbClr val="FFFFFF"/>
              </a:solidFill>
            </a:endParaRPr>
          </a:p>
        </p:txBody>
      </p:sp>
    </p:spTree>
    <p:extLst>
      <p:ext uri="{BB962C8B-B14F-4D97-AF65-F5344CB8AC3E}">
        <p14:creationId xmlns:p14="http://schemas.microsoft.com/office/powerpoint/2010/main" val="14270393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esk with stethoscope and computer keyboard">
            <a:extLst>
              <a:ext uri="{FF2B5EF4-FFF2-40B4-BE49-F238E27FC236}">
                <a16:creationId xmlns:a16="http://schemas.microsoft.com/office/drawing/2014/main" id="{FBD7780B-CFFE-4BB9-8C36-8126799943B7}"/>
              </a:ext>
            </a:extLst>
          </p:cNvPr>
          <p:cNvPicPr>
            <a:picLocks noChangeAspect="1"/>
          </p:cNvPicPr>
          <p:nvPr/>
        </p:nvPicPr>
        <p:blipFill rotWithShape="1">
          <a:blip r:embed="rId2">
            <a:alphaModFix amt="50000"/>
          </a:blip>
          <a:srcRect t="810" r="-1" b="14898"/>
          <a:stretch/>
        </p:blipFill>
        <p:spPr>
          <a:xfrm>
            <a:off x="20" y="10"/>
            <a:ext cx="12188930" cy="6857990"/>
          </a:xfrm>
          <a:prstGeom prst="rect">
            <a:avLst/>
          </a:prstGeom>
        </p:spPr>
      </p:pic>
      <p:sp>
        <p:nvSpPr>
          <p:cNvPr id="2" name="Title 1">
            <a:extLst>
              <a:ext uri="{FF2B5EF4-FFF2-40B4-BE49-F238E27FC236}">
                <a16:creationId xmlns:a16="http://schemas.microsoft.com/office/drawing/2014/main" id="{994D073D-F04D-45C4-B6CD-75E8967A778E}"/>
              </a:ext>
            </a:extLst>
          </p:cNvPr>
          <p:cNvSpPr>
            <a:spLocks noGrp="1"/>
          </p:cNvSpPr>
          <p:nvPr>
            <p:ph type="ctrTitle"/>
          </p:nvPr>
        </p:nvSpPr>
        <p:spPr>
          <a:xfrm>
            <a:off x="1524000" y="1122363"/>
            <a:ext cx="9144000" cy="3063240"/>
          </a:xfrm>
        </p:spPr>
        <p:txBody>
          <a:bodyPr>
            <a:normAutofit/>
          </a:bodyPr>
          <a:lstStyle/>
          <a:p>
            <a:r>
              <a:rPr lang="en-GB" sz="6600">
                <a:solidFill>
                  <a:srgbClr val="FFFFFF"/>
                </a:solidFill>
              </a:rPr>
              <a:t>Online Risks</a:t>
            </a:r>
            <a:br>
              <a:rPr lang="en-GB" sz="6600">
                <a:solidFill>
                  <a:srgbClr val="FFFFFF"/>
                </a:solidFill>
              </a:rPr>
            </a:br>
            <a:r>
              <a:rPr lang="en-GB" sz="6600">
                <a:solidFill>
                  <a:srgbClr val="FFFFFF"/>
                </a:solidFill>
              </a:rPr>
              <a:t> 4 C’s</a:t>
            </a:r>
          </a:p>
        </p:txBody>
      </p:sp>
      <p:sp>
        <p:nvSpPr>
          <p:cNvPr id="3" name="Subtitle 2">
            <a:extLst>
              <a:ext uri="{FF2B5EF4-FFF2-40B4-BE49-F238E27FC236}">
                <a16:creationId xmlns:a16="http://schemas.microsoft.com/office/drawing/2014/main" id="{226C2E35-1587-450B-8FE2-9A930D415189}"/>
              </a:ext>
            </a:extLst>
          </p:cNvPr>
          <p:cNvSpPr>
            <a:spLocks noGrp="1"/>
          </p:cNvSpPr>
          <p:nvPr>
            <p:ph type="subTitle" idx="1"/>
          </p:nvPr>
        </p:nvSpPr>
        <p:spPr>
          <a:xfrm>
            <a:off x="1527048" y="4599432"/>
            <a:ext cx="9144000" cy="1536192"/>
          </a:xfrm>
        </p:spPr>
        <p:txBody>
          <a:bodyPr>
            <a:normAutofit/>
          </a:bodyPr>
          <a:lstStyle/>
          <a:p>
            <a:r>
              <a:rPr lang="en-GB" sz="1900">
                <a:solidFill>
                  <a:srgbClr val="FFFFFF"/>
                </a:solidFill>
              </a:rPr>
              <a:t>Content – Violent, hateful, inappropriate behaviour</a:t>
            </a:r>
          </a:p>
          <a:p>
            <a:r>
              <a:rPr lang="en-GB" sz="1900">
                <a:solidFill>
                  <a:srgbClr val="FFFFFF"/>
                </a:solidFill>
              </a:rPr>
              <a:t>Contact – Being bullied, meeting strangers</a:t>
            </a:r>
          </a:p>
          <a:p>
            <a:r>
              <a:rPr lang="en-GB" sz="1900">
                <a:solidFill>
                  <a:srgbClr val="FFFFFF"/>
                </a:solidFill>
              </a:rPr>
              <a:t>Conduct – Bullying someone, creating or uploading inappropriate behaviour</a:t>
            </a:r>
          </a:p>
          <a:p>
            <a:r>
              <a:rPr lang="en-GB" sz="1900">
                <a:solidFill>
                  <a:srgbClr val="FFFFFF"/>
                </a:solidFill>
              </a:rPr>
              <a:t>Commercial – advertising or marketing scams, hidden costs</a:t>
            </a:r>
          </a:p>
          <a:p>
            <a:endParaRPr lang="en-GB" sz="1900">
              <a:solidFill>
                <a:srgbClr val="FFFFFF"/>
              </a:solidFill>
            </a:endParaRPr>
          </a:p>
        </p:txBody>
      </p:sp>
      <p:sp>
        <p:nvSpPr>
          <p:cNvPr id="16"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697318"/>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7B04C7-0F2E-44B8-B055-BE108B31055B}"/>
              </a:ext>
            </a:extLst>
          </p:cNvPr>
          <p:cNvSpPr>
            <a:spLocks noGrp="1"/>
          </p:cNvSpPr>
          <p:nvPr>
            <p:ph type="title"/>
          </p:nvPr>
        </p:nvSpPr>
        <p:spPr>
          <a:xfrm>
            <a:off x="943277" y="712269"/>
            <a:ext cx="3370998" cy="5502264"/>
          </a:xfrm>
        </p:spPr>
        <p:txBody>
          <a:bodyPr>
            <a:normAutofit/>
          </a:bodyPr>
          <a:lstStyle/>
          <a:p>
            <a:r>
              <a:rPr lang="en-GB" b="1" i="0" u="none" strike="noStrike" cap="none">
                <a:solidFill>
                  <a:srgbClr val="FFFFFF"/>
                </a:solidFill>
                <a:latin typeface="Calibri"/>
                <a:ea typeface="Calibri"/>
                <a:cs typeface="Calibri"/>
                <a:sym typeface="Calibri"/>
              </a:rPr>
              <a:t>It’s important to identify what’s real and what’s not.</a:t>
            </a:r>
            <a:br>
              <a:rPr lang="en-GB">
                <a:solidFill>
                  <a:srgbClr val="FFFFFF"/>
                </a:solidFill>
              </a:rPr>
            </a:br>
            <a:endParaRPr lang="en-GB" b="1">
              <a:solidFill>
                <a:srgbClr val="FFFFFF"/>
              </a:solidFill>
            </a:endParaRPr>
          </a:p>
        </p:txBody>
      </p:sp>
      <p:cxnSp>
        <p:nvCxnSpPr>
          <p:cNvPr id="11" name="Straight Connector 10">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5216"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6DB84505-54CF-4BCB-8FB4-BCE5D24A6687}"/>
              </a:ext>
            </a:extLst>
          </p:cNvPr>
          <p:cNvGraphicFramePr>
            <a:graphicFrameLocks noGrp="1"/>
          </p:cNvGraphicFramePr>
          <p:nvPr>
            <p:ph idx="1"/>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13621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08833A-F228-4F72-9EA9-483A77F63F52}"/>
              </a:ext>
            </a:extLst>
          </p:cNvPr>
          <p:cNvSpPr>
            <a:spLocks noGrp="1"/>
          </p:cNvSpPr>
          <p:nvPr>
            <p:ph type="title"/>
          </p:nvPr>
        </p:nvSpPr>
        <p:spPr>
          <a:xfrm>
            <a:off x="1001684" y="170412"/>
            <a:ext cx="10178934" cy="1328730"/>
          </a:xfrm>
        </p:spPr>
        <p:txBody>
          <a:bodyPr vert="horz" lIns="91440" tIns="45720" rIns="91440" bIns="45720" rtlCol="0" anchor="b">
            <a:normAutofit fontScale="90000"/>
          </a:bodyPr>
          <a:lstStyle/>
          <a:p>
            <a:pPr algn="ctr"/>
            <a:r>
              <a:rPr lang="en-US" sz="5200" b="1" kern="1200">
                <a:solidFill>
                  <a:schemeClr val="tx1"/>
                </a:solidFill>
                <a:latin typeface="+mj-lt"/>
                <a:ea typeface="+mj-ea"/>
                <a:cs typeface="+mj-cs"/>
              </a:rPr>
              <a:t>People only put out there what they want you to know…</a:t>
            </a:r>
          </a:p>
        </p:txBody>
      </p:sp>
      <p:pic>
        <p:nvPicPr>
          <p:cNvPr id="5" name="Content Placeholder 4" descr="A picture containing tree, grass, outdoor, park&#10;&#10;Description automatically generated">
            <a:extLst>
              <a:ext uri="{FF2B5EF4-FFF2-40B4-BE49-F238E27FC236}">
                <a16:creationId xmlns:a16="http://schemas.microsoft.com/office/drawing/2014/main" id="{CF321BA5-7706-4595-87E8-A1F7412CBE7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4603" r="-2" b="-2"/>
          <a:stretch/>
        </p:blipFill>
        <p:spPr>
          <a:xfrm>
            <a:off x="2647243" y="1584048"/>
            <a:ext cx="6887816" cy="4617366"/>
          </a:xfrm>
          <a:prstGeom prst="rect">
            <a:avLst/>
          </a:prstGeom>
        </p:spPr>
      </p:pic>
    </p:spTree>
    <p:extLst>
      <p:ext uri="{BB962C8B-B14F-4D97-AF65-F5344CB8AC3E}">
        <p14:creationId xmlns:p14="http://schemas.microsoft.com/office/powerpoint/2010/main" val="2783320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5C6D11-77FB-464C-889D-456A5D2B549F}"/>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OK to share? </a:t>
            </a:r>
          </a:p>
        </p:txBody>
      </p:sp>
      <p:pic>
        <p:nvPicPr>
          <p:cNvPr id="5" name="Content Placeholder 4">
            <a:extLst>
              <a:ext uri="{FF2B5EF4-FFF2-40B4-BE49-F238E27FC236}">
                <a16:creationId xmlns:a16="http://schemas.microsoft.com/office/drawing/2014/main" id="{C9FC6F12-517C-4121-AE4E-CA0D8B6D9EC4}"/>
              </a:ext>
            </a:extLst>
          </p:cNvPr>
          <p:cNvPicPr>
            <a:picLocks noGrp="1" noChangeAspect="1"/>
          </p:cNvPicPr>
          <p:nvPr>
            <p:ph idx="1"/>
          </p:nvPr>
        </p:nvPicPr>
        <p:blipFill rotWithShape="1">
          <a:blip r:embed="rId2"/>
          <a:srcRect l="33747" t="34003" r="18109" b="13461"/>
          <a:stretch/>
        </p:blipFill>
        <p:spPr>
          <a:xfrm>
            <a:off x="4777316" y="1520764"/>
            <a:ext cx="6780700" cy="3814143"/>
          </a:xfrm>
          <a:prstGeom prst="rect">
            <a:avLst/>
          </a:prstGeom>
        </p:spPr>
      </p:pic>
    </p:spTree>
    <p:extLst>
      <p:ext uri="{BB962C8B-B14F-4D97-AF65-F5344CB8AC3E}">
        <p14:creationId xmlns:p14="http://schemas.microsoft.com/office/powerpoint/2010/main" val="664570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75E8EE-5168-4A13-A508-3E8705139FD5}"/>
              </a:ext>
            </a:extLst>
          </p:cNvPr>
          <p:cNvSpPr>
            <a:spLocks noGrp="1"/>
          </p:cNvSpPr>
          <p:nvPr>
            <p:ph type="title"/>
          </p:nvPr>
        </p:nvSpPr>
        <p:spPr>
          <a:xfrm>
            <a:off x="524741" y="620392"/>
            <a:ext cx="3808268" cy="5504688"/>
          </a:xfrm>
        </p:spPr>
        <p:txBody>
          <a:bodyPr>
            <a:normAutofit/>
          </a:bodyPr>
          <a:lstStyle/>
          <a:p>
            <a:r>
              <a:rPr lang="en-GB" sz="4000">
                <a:solidFill>
                  <a:schemeClr val="bg1"/>
                </a:solidFill>
              </a:rPr>
              <a:t>Session One – Introduction to Living in Safety &amp; Stability</a:t>
            </a:r>
          </a:p>
        </p:txBody>
      </p:sp>
      <p:graphicFrame>
        <p:nvGraphicFramePr>
          <p:cNvPr id="42" name="Content Placeholder 2">
            <a:extLst>
              <a:ext uri="{FF2B5EF4-FFF2-40B4-BE49-F238E27FC236}">
                <a16:creationId xmlns:a16="http://schemas.microsoft.com/office/drawing/2014/main" id="{1B7990E0-B373-4FDE-AF62-706FD1EFAC04}"/>
              </a:ext>
            </a:extLst>
          </p:cNvPr>
          <p:cNvGraphicFramePr>
            <a:graphicFrameLocks noGrp="1"/>
          </p:cNvGraphicFramePr>
          <p:nvPr>
            <p:ph idx="1"/>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561739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B7F8D-8344-4B30-A64C-A609CF98264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D923F90-0DD8-4588-B026-1168B5C6011F}"/>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3445016B-D0B4-4BE3-9DE4-AA40ACEDA446}"/>
              </a:ext>
            </a:extLst>
          </p:cNvPr>
          <p:cNvPicPr>
            <a:picLocks noChangeAspect="1"/>
          </p:cNvPicPr>
          <p:nvPr/>
        </p:nvPicPr>
        <p:blipFill>
          <a:blip r:embed="rId2"/>
          <a:stretch>
            <a:fillRect/>
          </a:stretch>
        </p:blipFill>
        <p:spPr>
          <a:xfrm>
            <a:off x="196273" y="849745"/>
            <a:ext cx="12192000" cy="7167418"/>
          </a:xfrm>
          <a:prstGeom prst="rect">
            <a:avLst/>
          </a:prstGeom>
        </p:spPr>
      </p:pic>
    </p:spTree>
    <p:extLst>
      <p:ext uri="{BB962C8B-B14F-4D97-AF65-F5344CB8AC3E}">
        <p14:creationId xmlns:p14="http://schemas.microsoft.com/office/powerpoint/2010/main" val="23086753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E7327E-73B5-4A83-BF2F-7AAB57AAB301}"/>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Good or Bad Friend?</a:t>
            </a:r>
          </a:p>
        </p:txBody>
      </p:sp>
      <p:pic>
        <p:nvPicPr>
          <p:cNvPr id="17" name="Content Placeholder 16">
            <a:extLst>
              <a:ext uri="{FF2B5EF4-FFF2-40B4-BE49-F238E27FC236}">
                <a16:creationId xmlns:a16="http://schemas.microsoft.com/office/drawing/2014/main" id="{DEF53A8A-5C41-4C0F-90BE-5C05BFD5F6FB}"/>
              </a:ext>
            </a:extLst>
          </p:cNvPr>
          <p:cNvPicPr>
            <a:picLocks noGrp="1" noChangeAspect="1"/>
          </p:cNvPicPr>
          <p:nvPr>
            <p:ph idx="1"/>
          </p:nvPr>
        </p:nvPicPr>
        <p:blipFill rotWithShape="1">
          <a:blip r:embed="rId2"/>
          <a:srcRect l="36288" t="54579" r="18479" b="15213"/>
          <a:stretch/>
        </p:blipFill>
        <p:spPr>
          <a:xfrm>
            <a:off x="4777316" y="2154235"/>
            <a:ext cx="6780700" cy="2547201"/>
          </a:xfrm>
          <a:prstGeom prst="rect">
            <a:avLst/>
          </a:prstGeom>
        </p:spPr>
      </p:pic>
    </p:spTree>
    <p:extLst>
      <p:ext uri="{BB962C8B-B14F-4D97-AF65-F5344CB8AC3E}">
        <p14:creationId xmlns:p14="http://schemas.microsoft.com/office/powerpoint/2010/main" val="3992794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12E4D189-56F2-44B4-963B-C936F89EF057}"/>
              </a:ext>
            </a:extLst>
          </p:cNvPr>
          <p:cNvSpPr>
            <a:spLocks noGrp="1"/>
          </p:cNvSpPr>
          <p:nvPr>
            <p:ph type="title"/>
          </p:nvPr>
        </p:nvSpPr>
        <p:spPr>
          <a:xfrm>
            <a:off x="8153400" y="818457"/>
            <a:ext cx="3322317" cy="2975876"/>
          </a:xfrm>
        </p:spPr>
        <p:txBody>
          <a:bodyPr vert="horz" lIns="91440" tIns="45720" rIns="91440" bIns="45720" rtlCol="0" anchor="b">
            <a:normAutofit/>
          </a:bodyPr>
          <a:lstStyle/>
          <a:p>
            <a:r>
              <a:rPr lang="en-US" kern="1200">
                <a:solidFill>
                  <a:schemeClr val="tx1"/>
                </a:solidFill>
                <a:latin typeface="+mj-lt"/>
                <a:ea typeface="+mj-ea"/>
                <a:cs typeface="+mj-cs"/>
              </a:rPr>
              <a:t>Game of Chase</a:t>
            </a:r>
          </a:p>
        </p:txBody>
      </p:sp>
      <p:pic>
        <p:nvPicPr>
          <p:cNvPr id="5" name="Content Placeholder 4" descr="A picture containing text, electronics, display, screenshot&#10;&#10;Description automatically generated">
            <a:extLst>
              <a:ext uri="{FF2B5EF4-FFF2-40B4-BE49-F238E27FC236}">
                <a16:creationId xmlns:a16="http://schemas.microsoft.com/office/drawing/2014/main" id="{00EC229F-FE20-4BAA-8023-C963BC90093B}"/>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214616" y="662166"/>
            <a:ext cx="5724168" cy="5724168"/>
          </a:xfrm>
          <a:prstGeom prst="rect">
            <a:avLst/>
          </a:prstGeom>
        </p:spPr>
      </p:pic>
      <p:cxnSp>
        <p:nvCxnSpPr>
          <p:cNvPr id="13" name="Straight Connector 12">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1786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0545931"/>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a sword&#10;&#10;Description automatically generated with medium confidence">
            <a:extLst>
              <a:ext uri="{FF2B5EF4-FFF2-40B4-BE49-F238E27FC236}">
                <a16:creationId xmlns:a16="http://schemas.microsoft.com/office/drawing/2014/main" id="{E0B5C934-5B96-4B29-91BA-63FB6546510E}"/>
              </a:ext>
            </a:extLst>
          </p:cNvPr>
          <p:cNvPicPr>
            <a:picLocks noChangeAspect="1"/>
          </p:cNvPicPr>
          <p:nvPr/>
        </p:nvPicPr>
        <p:blipFill rotWithShape="1">
          <a:blip r:embed="rId2">
            <a:alphaModFix amt="4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7771" r="1" b="11073"/>
          <a:stretch/>
        </p:blipFill>
        <p:spPr>
          <a:xfrm>
            <a:off x="20" y="10"/>
            <a:ext cx="8450297" cy="6857990"/>
          </a:xfrm>
          <a:prstGeom prst="rect">
            <a:avLst/>
          </a:prstGeom>
        </p:spPr>
      </p:pic>
      <p:sp>
        <p:nvSpPr>
          <p:cNvPr id="3" name="Content Placeholder 2">
            <a:extLst>
              <a:ext uri="{FF2B5EF4-FFF2-40B4-BE49-F238E27FC236}">
                <a16:creationId xmlns:a16="http://schemas.microsoft.com/office/drawing/2014/main" id="{91E6994E-A2C2-431E-A790-1196115F4FD1}"/>
              </a:ext>
            </a:extLst>
          </p:cNvPr>
          <p:cNvSpPr>
            <a:spLocks noGrp="1"/>
          </p:cNvSpPr>
          <p:nvPr>
            <p:ph idx="1"/>
          </p:nvPr>
        </p:nvSpPr>
        <p:spPr>
          <a:xfrm>
            <a:off x="838200" y="2219785"/>
            <a:ext cx="4619621" cy="3957178"/>
          </a:xfrm>
        </p:spPr>
        <p:txBody>
          <a:bodyPr>
            <a:normAutofit/>
          </a:bodyPr>
          <a:lstStyle/>
          <a:p>
            <a:pPr marL="0" indent="0">
              <a:buFont typeface="Arial" panose="020B0604020202020204" pitchFamily="34" charset="0"/>
              <a:buNone/>
            </a:pPr>
            <a:r>
              <a:rPr lang="en-GB" sz="1700" b="1">
                <a:solidFill>
                  <a:srgbClr val="FFFFFF"/>
                </a:solidFill>
                <a:latin typeface="+mj-lt"/>
              </a:rPr>
              <a:t>Online vs Face-to-face</a:t>
            </a:r>
          </a:p>
          <a:p>
            <a:pPr marL="0" indent="0">
              <a:buFont typeface="Arial" panose="020B0604020202020204" pitchFamily="34" charset="0"/>
              <a:buNone/>
            </a:pPr>
            <a:endParaRPr lang="en-GB" sz="1700">
              <a:solidFill>
                <a:srgbClr val="FFFFFF"/>
              </a:solidFill>
              <a:latin typeface="+mj-lt"/>
            </a:endParaRPr>
          </a:p>
          <a:p>
            <a:pPr marL="0" indent="0">
              <a:buFont typeface="Arial" panose="020B0604020202020204" pitchFamily="34" charset="0"/>
              <a:buNone/>
            </a:pPr>
            <a:r>
              <a:rPr lang="en-GB" sz="1700">
                <a:solidFill>
                  <a:srgbClr val="FFFFFF"/>
                </a:solidFill>
                <a:latin typeface="+mj-lt"/>
              </a:rPr>
              <a:t>It's well known that people say and do things online that they </a:t>
            </a:r>
            <a:r>
              <a:rPr lang="en-GB" sz="1700" b="1">
                <a:solidFill>
                  <a:srgbClr val="FFFFFF"/>
                </a:solidFill>
                <a:latin typeface="+mj-lt"/>
              </a:rPr>
              <a:t>wouldn't ordinarily say or do </a:t>
            </a:r>
            <a:r>
              <a:rPr lang="en-GB" sz="1700">
                <a:solidFill>
                  <a:srgbClr val="FFFFFF"/>
                </a:solidFill>
                <a:latin typeface="+mj-lt"/>
              </a:rPr>
              <a:t>in the face-to-face world. </a:t>
            </a:r>
          </a:p>
          <a:p>
            <a:pPr marL="0" indent="0">
              <a:buFont typeface="Arial" panose="020B0604020202020204" pitchFamily="34" charset="0"/>
              <a:buNone/>
            </a:pPr>
            <a:r>
              <a:rPr lang="en-GB" sz="1700">
                <a:solidFill>
                  <a:srgbClr val="FFFFFF"/>
                </a:solidFill>
                <a:latin typeface="+mj-lt"/>
              </a:rPr>
              <a:t>They loosen up, feel less self-conscious, express themselves more openly. </a:t>
            </a:r>
          </a:p>
          <a:p>
            <a:pPr marL="0" indent="0">
              <a:buFont typeface="Arial" panose="020B0604020202020204" pitchFamily="34" charset="0"/>
              <a:buNone/>
            </a:pPr>
            <a:r>
              <a:rPr lang="en-GB" sz="1700" b="1">
                <a:solidFill>
                  <a:srgbClr val="FFFFFF"/>
                </a:solidFill>
                <a:latin typeface="+mj-lt"/>
              </a:rPr>
              <a:t>“</a:t>
            </a:r>
            <a:r>
              <a:rPr lang="en-GB" sz="1700" b="1" i="1">
                <a:solidFill>
                  <a:srgbClr val="FFFFFF"/>
                </a:solidFill>
                <a:latin typeface="+mj-lt"/>
              </a:rPr>
              <a:t>It's a double-edged sword. </a:t>
            </a:r>
            <a:r>
              <a:rPr lang="en-GB" sz="1700" i="1">
                <a:solidFill>
                  <a:srgbClr val="FFFFFF"/>
                </a:solidFill>
                <a:latin typeface="+mj-lt"/>
              </a:rPr>
              <a:t>Sometimes people share very personal things about themselves. They reveal secret emotions, fears, wishes. </a:t>
            </a:r>
          </a:p>
          <a:p>
            <a:pPr marL="0" indent="0">
              <a:buFont typeface="Arial" panose="020B0604020202020204" pitchFamily="34" charset="0"/>
              <a:buNone/>
            </a:pPr>
            <a:r>
              <a:rPr lang="en-GB" sz="1700" i="1">
                <a:solidFill>
                  <a:srgbClr val="FFFFFF"/>
                </a:solidFill>
                <a:latin typeface="+mj-lt"/>
              </a:rPr>
              <a:t>On the other hand, out spills rude language and harsh criticisms, anger, hatred, even threats" </a:t>
            </a:r>
            <a:br>
              <a:rPr lang="en-GB" sz="1700">
                <a:solidFill>
                  <a:srgbClr val="FFFFFF"/>
                </a:solidFill>
                <a:latin typeface="+mj-lt"/>
              </a:rPr>
            </a:br>
            <a:r>
              <a:rPr lang="en-GB" sz="1700">
                <a:solidFill>
                  <a:srgbClr val="FFFFFF"/>
                </a:solidFill>
                <a:latin typeface="+mj-lt"/>
              </a:rPr>
              <a:t>(</a:t>
            </a:r>
            <a:r>
              <a:rPr lang="en-GB" sz="1700" err="1">
                <a:solidFill>
                  <a:srgbClr val="FFFFFF"/>
                </a:solidFill>
                <a:latin typeface="+mj-lt"/>
              </a:rPr>
              <a:t>Dr.</a:t>
            </a:r>
            <a:r>
              <a:rPr lang="en-GB" sz="1700">
                <a:solidFill>
                  <a:srgbClr val="FFFFFF"/>
                </a:solidFill>
                <a:latin typeface="+mj-lt"/>
              </a:rPr>
              <a:t> John </a:t>
            </a:r>
            <a:r>
              <a:rPr lang="en-GB" sz="1700" err="1">
                <a:solidFill>
                  <a:srgbClr val="FFFFFF"/>
                </a:solidFill>
                <a:latin typeface="+mj-lt"/>
              </a:rPr>
              <a:t>Suler</a:t>
            </a:r>
            <a:r>
              <a:rPr lang="en-GB" sz="1700">
                <a:solidFill>
                  <a:srgbClr val="FFFFFF"/>
                </a:solidFill>
                <a:latin typeface="+mj-lt"/>
              </a:rPr>
              <a:t>)</a:t>
            </a:r>
          </a:p>
          <a:p>
            <a:endParaRPr lang="en-GB" sz="1700">
              <a:solidFill>
                <a:srgbClr val="FFFFFF"/>
              </a:solidFill>
            </a:endParaRPr>
          </a:p>
        </p:txBody>
      </p:sp>
      <p:pic>
        <p:nvPicPr>
          <p:cNvPr id="5" name="Picture 4" descr="A picture containing text, electronics&#10;&#10;Description automatically generated">
            <a:extLst>
              <a:ext uri="{FF2B5EF4-FFF2-40B4-BE49-F238E27FC236}">
                <a16:creationId xmlns:a16="http://schemas.microsoft.com/office/drawing/2014/main" id="{77D7074C-0EB2-4D0F-B5A0-72493800E52A}"/>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6164" r="6889"/>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1048476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9B657388-1784-4AB1-9E01-2EB9B235F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67" y="852096"/>
            <a:ext cx="4824998" cy="1831711"/>
          </a:xfrm>
          <a:prstGeom prst="rect">
            <a:avLst/>
          </a:prstGeom>
        </p:spPr>
      </p:pic>
      <p:cxnSp>
        <p:nvCxnSpPr>
          <p:cNvPr id="256" name="Straight Connector 255">
            <a:extLst>
              <a:ext uri="{FF2B5EF4-FFF2-40B4-BE49-F238E27FC236}">
                <a16:creationId xmlns:a16="http://schemas.microsoft.com/office/drawing/2014/main" id="{B817B4B8-5E01-4B44-BC25-876D56C1214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0"/>
            <a:ext cx="0" cy="320040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Graphical user interface, text, application&#10;&#10;Description automatically generated">
            <a:extLst>
              <a:ext uri="{FF2B5EF4-FFF2-40B4-BE49-F238E27FC236}">
                <a16:creationId xmlns:a16="http://schemas.microsoft.com/office/drawing/2014/main" id="{78956E9D-5AF7-84D2-FE04-3C356D7E73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3536" y="639963"/>
            <a:ext cx="4824995" cy="2231560"/>
          </a:xfrm>
          <a:prstGeom prst="rect">
            <a:avLst/>
          </a:prstGeom>
        </p:spPr>
      </p:pic>
      <p:cxnSp>
        <p:nvCxnSpPr>
          <p:cNvPr id="257" name="Straight Connector 256">
            <a:extLst>
              <a:ext uri="{FF2B5EF4-FFF2-40B4-BE49-F238E27FC236}">
                <a16:creationId xmlns:a16="http://schemas.microsoft.com/office/drawing/2014/main" id="{D683D1A4-93E5-4A4D-B103-8223A220EB2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21742" y="3200400"/>
            <a:ext cx="0" cy="365760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B0E8ABF4-C289-489E-BEFB-3077F9D9C7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52330" y="3200400"/>
            <a:ext cx="0" cy="365760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7989CFA0-35DD-4943-B365-488C66B9B1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3609790" y="3197412"/>
            <a:ext cx="4956048" cy="175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688AD040-1A2B-4FB4-A345-7B9F3E5ED9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3994133"/>
            <a:ext cx="3602736" cy="175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823B704A-724B-41D6-8F33-76939E727D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534400" y="3994133"/>
            <a:ext cx="3657600" cy="175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2050" name="Picture 2" descr="See the source image">
            <a:extLst>
              <a:ext uri="{FF2B5EF4-FFF2-40B4-BE49-F238E27FC236}">
                <a16:creationId xmlns:a16="http://schemas.microsoft.com/office/drawing/2014/main" id="{B6CA93D0-B6E1-4ADB-B314-142D45D51840}"/>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tretch>
            <a:fillRect/>
          </a:stretch>
        </p:blipFill>
        <p:spPr bwMode="auto">
          <a:xfrm>
            <a:off x="643467" y="4499342"/>
            <a:ext cx="2634207" cy="158052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ee the source image">
            <a:extLst>
              <a:ext uri="{FF2B5EF4-FFF2-40B4-BE49-F238E27FC236}">
                <a16:creationId xmlns:a16="http://schemas.microsoft.com/office/drawing/2014/main" id="{097425E4-A3C6-45A3-8B68-91C36AC26BAD}"/>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980330" y="3908286"/>
            <a:ext cx="4173070" cy="195091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ee the source image">
            <a:extLst>
              <a:ext uri="{FF2B5EF4-FFF2-40B4-BE49-F238E27FC236}">
                <a16:creationId xmlns:a16="http://schemas.microsoft.com/office/drawing/2014/main" id="{BD2CE954-D07C-4432-96EF-D80D5C153259}"/>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874064" y="4525596"/>
            <a:ext cx="2674468" cy="1484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83346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734B17B-EED9-4892-8D3A-3E67BC2B7B73}"/>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Why?  </a:t>
            </a:r>
          </a:p>
        </p:txBody>
      </p:sp>
      <p:cxnSp>
        <p:nvCxnSpPr>
          <p:cNvPr id="28" name="Straight Connector 27">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descr="Icon&#10;&#10;Description automatically generated">
            <a:extLst>
              <a:ext uri="{FF2B5EF4-FFF2-40B4-BE49-F238E27FC236}">
                <a16:creationId xmlns:a16="http://schemas.microsoft.com/office/drawing/2014/main" id="{55D00CED-44CA-4CA8-A3FB-3CDFA993E58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61002" y="2426818"/>
            <a:ext cx="4997046" cy="3997637"/>
          </a:xfrm>
          <a:prstGeom prst="rect">
            <a:avLst/>
          </a:prstGeom>
        </p:spPr>
      </p:pic>
      <p:cxnSp>
        <p:nvCxnSpPr>
          <p:cNvPr id="30" name="Straight Connector 29">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Graphical user interface, text&#10;&#10;Description automatically generated">
            <a:extLst>
              <a:ext uri="{FF2B5EF4-FFF2-40B4-BE49-F238E27FC236}">
                <a16:creationId xmlns:a16="http://schemas.microsoft.com/office/drawing/2014/main" id="{07CDC97A-EE61-4F65-B8CD-5C918E0C44BB}"/>
              </a:ext>
            </a:extLst>
          </p:cNvPr>
          <p:cNvPicPr>
            <a:picLocks noChangeAspect="1"/>
          </p:cNvPicPr>
          <p:nvPr/>
        </p:nvPicPr>
        <p:blipFill rotWithShape="1">
          <a:blip r:embed="rId4">
            <a:extLst>
              <a:ext uri="{28A0092B-C50C-407E-A947-70E740481C1C}">
                <a14:useLocalDpi xmlns:a14="http://schemas.microsoft.com/office/drawing/2010/main" val="0"/>
              </a:ext>
            </a:extLst>
          </a:blip>
          <a:srcRect b="796"/>
          <a:stretch/>
        </p:blipFill>
        <p:spPr>
          <a:xfrm>
            <a:off x="6379758" y="3429000"/>
            <a:ext cx="5455917" cy="2029691"/>
          </a:xfrm>
          <a:prstGeom prst="rect">
            <a:avLst/>
          </a:prstGeom>
        </p:spPr>
      </p:pic>
    </p:spTree>
    <p:extLst>
      <p:ext uri="{BB962C8B-B14F-4D97-AF65-F5344CB8AC3E}">
        <p14:creationId xmlns:p14="http://schemas.microsoft.com/office/powerpoint/2010/main" val="30936013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hand writing on a blackboard&#10;&#10;Description automatically generated with medium confidence">
            <a:extLst>
              <a:ext uri="{FF2B5EF4-FFF2-40B4-BE49-F238E27FC236}">
                <a16:creationId xmlns:a16="http://schemas.microsoft.com/office/drawing/2014/main" id="{0D0A67DB-88C2-45FC-98DD-3ED35C8C6EC4}"/>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6259" b="-1"/>
          <a:stretch/>
        </p:blipFill>
        <p:spPr>
          <a:xfrm>
            <a:off x="3523488" y="-200045"/>
            <a:ext cx="8668512" cy="6857990"/>
          </a:xfrm>
          <a:prstGeom prst="rect">
            <a:avLst/>
          </a:prstGeom>
        </p:spPr>
      </p:pic>
      <p:sp>
        <p:nvSpPr>
          <p:cNvPr id="13" name="Rectangle 1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E04A49-8F27-48CA-B85B-20040B69A202}"/>
              </a:ext>
            </a:extLst>
          </p:cNvPr>
          <p:cNvSpPr>
            <a:spLocks noGrp="1"/>
          </p:cNvSpPr>
          <p:nvPr>
            <p:ph type="title"/>
          </p:nvPr>
        </p:nvSpPr>
        <p:spPr>
          <a:xfrm>
            <a:off x="359664" y="1107983"/>
            <a:ext cx="3438144" cy="572100"/>
          </a:xfrm>
        </p:spPr>
        <p:txBody>
          <a:bodyPr anchor="b">
            <a:normAutofit/>
          </a:bodyPr>
          <a:lstStyle/>
          <a:p>
            <a:r>
              <a:rPr lang="en-GB" sz="2800"/>
              <a:t>Online Tips</a:t>
            </a: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68A0C37-1BA7-4665-904B-66A65C5329B2}"/>
              </a:ext>
            </a:extLst>
          </p:cNvPr>
          <p:cNvSpPr>
            <a:spLocks noGrp="1"/>
          </p:cNvSpPr>
          <p:nvPr>
            <p:ph idx="1"/>
          </p:nvPr>
        </p:nvSpPr>
        <p:spPr>
          <a:xfrm>
            <a:off x="371094" y="1760221"/>
            <a:ext cx="4053124" cy="4474324"/>
          </a:xfrm>
        </p:spPr>
        <p:txBody>
          <a:bodyPr anchor="t">
            <a:normAutofit fontScale="85000" lnSpcReduction="20000"/>
          </a:bodyPr>
          <a:lstStyle/>
          <a:p>
            <a:pPr marL="114300" marR="0" lvl="0" indent="0" algn="l" rtl="0">
              <a:lnSpc>
                <a:spcPct val="95000"/>
              </a:lnSpc>
              <a:spcBef>
                <a:spcPts val="0"/>
              </a:spcBef>
              <a:spcAft>
                <a:spcPts val="0"/>
              </a:spcAft>
              <a:buClr>
                <a:srgbClr val="000000"/>
              </a:buClr>
              <a:buSzPts val="1800"/>
              <a:buFont typeface="Arial"/>
              <a:buNone/>
            </a:pPr>
            <a:r>
              <a:rPr lang="en-GB" sz="1400" b="1" i="0" u="none" strike="noStrike" cap="none">
                <a:solidFill>
                  <a:schemeClr val="dk1"/>
                </a:solidFill>
                <a:latin typeface="Calibri"/>
                <a:ea typeface="Calibri"/>
                <a:cs typeface="Calibri"/>
                <a:sym typeface="Calibri"/>
              </a:rPr>
              <a:t>If you feel uncomfortable - unfollow, block or report.</a:t>
            </a:r>
            <a:r>
              <a:rPr lang="en-GB" sz="1400" b="0" i="0" u="none" strike="noStrike" cap="none">
                <a:solidFill>
                  <a:schemeClr val="dk1"/>
                </a:solidFill>
                <a:latin typeface="Calibri"/>
                <a:ea typeface="Calibri"/>
                <a:cs typeface="Calibri"/>
                <a:sym typeface="Calibri"/>
              </a:rPr>
              <a:t> </a:t>
            </a:r>
            <a:endParaRPr lang="en-GB" sz="900"/>
          </a:p>
          <a:p>
            <a:pPr marL="114300" indent="0">
              <a:lnSpc>
                <a:spcPct val="95000"/>
              </a:lnSpc>
              <a:spcBef>
                <a:spcPts val="1200"/>
              </a:spcBef>
              <a:buClr>
                <a:srgbClr val="000000"/>
              </a:buClr>
              <a:buSzPts val="1800"/>
              <a:buNone/>
            </a:pPr>
            <a:r>
              <a:rPr lang="en-GB" sz="1400" b="1">
                <a:solidFill>
                  <a:schemeClr val="dk1"/>
                </a:solidFill>
                <a:latin typeface="Calibri"/>
                <a:ea typeface="Calibri"/>
                <a:cs typeface="Calibri"/>
                <a:sym typeface="Calibri"/>
              </a:rPr>
              <a:t>Always get consent before posting a photo or video of someone else. </a:t>
            </a:r>
            <a:endParaRPr lang="en-GB" sz="1600"/>
          </a:p>
          <a:p>
            <a:pPr marL="114300" indent="0">
              <a:lnSpc>
                <a:spcPct val="95000"/>
              </a:lnSpc>
              <a:spcBef>
                <a:spcPts val="1200"/>
              </a:spcBef>
              <a:buClr>
                <a:srgbClr val="000000"/>
              </a:buClr>
              <a:buSzPts val="1800"/>
              <a:buNone/>
            </a:pPr>
            <a:r>
              <a:rPr lang="en-GB" sz="1400" b="1">
                <a:solidFill>
                  <a:schemeClr val="dk1"/>
                </a:solidFill>
                <a:latin typeface="Calibri"/>
                <a:ea typeface="Calibri"/>
                <a:cs typeface="Calibri"/>
                <a:sym typeface="Calibri"/>
              </a:rPr>
              <a:t>Privacy settings can stop other people from seeing your posts. </a:t>
            </a:r>
            <a:endParaRPr lang="en-GB" sz="1600"/>
          </a:p>
          <a:p>
            <a:pPr marL="114300" indent="0">
              <a:lnSpc>
                <a:spcPct val="95000"/>
              </a:lnSpc>
              <a:spcBef>
                <a:spcPts val="1200"/>
              </a:spcBef>
              <a:buClr>
                <a:srgbClr val="000000"/>
              </a:buClr>
              <a:buSzPts val="1800"/>
              <a:buNone/>
            </a:pPr>
            <a:r>
              <a:rPr lang="en-GB" sz="1400" b="1"/>
              <a:t>Be careful when sharing information about yourself</a:t>
            </a:r>
          </a:p>
          <a:p>
            <a:pPr marL="114300" indent="0">
              <a:lnSpc>
                <a:spcPct val="95000"/>
              </a:lnSpc>
              <a:spcBef>
                <a:spcPts val="1200"/>
              </a:spcBef>
              <a:buClr>
                <a:srgbClr val="000000"/>
              </a:buClr>
              <a:buSzPts val="1800"/>
              <a:buNone/>
            </a:pPr>
            <a:r>
              <a:rPr lang="en-GB" sz="1400" b="1"/>
              <a:t>Always choose a username that does not reveal any personal information</a:t>
            </a:r>
          </a:p>
          <a:p>
            <a:pPr marL="114300" indent="0">
              <a:lnSpc>
                <a:spcPct val="95000"/>
              </a:lnSpc>
              <a:spcBef>
                <a:spcPts val="1200"/>
              </a:spcBef>
              <a:buClr>
                <a:srgbClr val="000000"/>
              </a:buClr>
              <a:buSzPts val="1800"/>
              <a:buNone/>
            </a:pPr>
            <a:r>
              <a:rPr lang="en-GB" sz="1400" b="1"/>
              <a:t>Don’t click on a link from someone you don’t know</a:t>
            </a:r>
          </a:p>
          <a:p>
            <a:pPr marL="114300" indent="0">
              <a:lnSpc>
                <a:spcPct val="95000"/>
              </a:lnSpc>
              <a:spcBef>
                <a:spcPts val="1200"/>
              </a:spcBef>
              <a:buClr>
                <a:srgbClr val="000000"/>
              </a:buClr>
              <a:buSzPts val="1800"/>
              <a:buNone/>
            </a:pPr>
            <a:r>
              <a:rPr lang="en-GB" sz="1600" b="1"/>
              <a:t>And in all online conversations:</a:t>
            </a:r>
            <a:endParaRPr lang="en-GB" sz="1400" b="1"/>
          </a:p>
          <a:p>
            <a:r>
              <a:rPr lang="en-GB" sz="1400"/>
              <a:t>Take time to notice how you feel or what you need, before you respond</a:t>
            </a:r>
          </a:p>
          <a:p>
            <a:r>
              <a:rPr lang="en-GB" sz="1400"/>
              <a:t>Clarify what was meant</a:t>
            </a:r>
          </a:p>
          <a:p>
            <a:r>
              <a:rPr lang="en-GB" sz="1400"/>
              <a:t>Use ‘I’ statements when sharing thoughts and feelings</a:t>
            </a:r>
          </a:p>
          <a:p>
            <a:r>
              <a:rPr lang="en-GB" sz="1400"/>
              <a:t>Place yourself in other person’s shoes </a:t>
            </a:r>
          </a:p>
          <a:p>
            <a:r>
              <a:rPr lang="en-GB" sz="1400"/>
              <a:t>Use emoticons to express tone when using text</a:t>
            </a:r>
          </a:p>
          <a:p>
            <a:r>
              <a:rPr lang="en-GB" sz="1400"/>
              <a:t>Choose whether or not you want to respond to online conflict or uncomfortable situations</a:t>
            </a:r>
          </a:p>
          <a:p>
            <a:r>
              <a:rPr lang="en-GB" sz="1400"/>
              <a:t>Ask for support if needed</a:t>
            </a:r>
          </a:p>
        </p:txBody>
      </p:sp>
      <p:sp>
        <p:nvSpPr>
          <p:cNvPr id="6" name="TextBox 5">
            <a:extLst>
              <a:ext uri="{FF2B5EF4-FFF2-40B4-BE49-F238E27FC236}">
                <a16:creationId xmlns:a16="http://schemas.microsoft.com/office/drawing/2014/main" id="{228966B4-23CF-492B-951E-89E711D0DCEA}"/>
              </a:ext>
            </a:extLst>
          </p:cNvPr>
          <p:cNvSpPr txBox="1"/>
          <p:nvPr/>
        </p:nvSpPr>
        <p:spPr>
          <a:xfrm>
            <a:off x="9865722" y="6657945"/>
            <a:ext cx="2326278"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GB" sz="700" b="0" i="0" u="none" strike="noStrike" kern="1200" cap="none" spc="0" normalizeH="0" baseline="0" noProof="0">
                <a:ln>
                  <a:noFill/>
                </a:ln>
                <a:solidFill>
                  <a:srgbClr val="FFFFFF"/>
                </a:solidFill>
                <a:effectLst/>
                <a:uLnTx/>
                <a:uFillTx/>
                <a:latin typeface="Calibri" panose="020F0502020204030204"/>
                <a:ea typeface="+mn-ea"/>
                <a:cs typeface="+mn-cs"/>
                <a:hlinkClick r:id="rId3" tooltip="https://recoveringengineer.com/category/resolving-conflict/problem-solving/">
                  <a:extLst>
                    <a:ext uri="{A12FA001-AC4F-418D-AE19-62706E023703}">
                      <ahyp:hlinkClr xmlns:ahyp="http://schemas.microsoft.com/office/drawing/2018/hyperlinkcolor" val="tx"/>
                    </a:ext>
                  </a:extLst>
                </a:hlinkClick>
              </a:rPr>
              <a:t>This Photo</a:t>
            </a:r>
            <a:r>
              <a:rPr kumimoji="0" lang="en-GB"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GB" sz="700"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s://creativecommons.org/licenses/by-nd/3.0/">
                  <a:extLst>
                    <a:ext uri="{A12FA001-AC4F-418D-AE19-62706E023703}">
                      <ahyp:hlinkClr xmlns:ahyp="http://schemas.microsoft.com/office/drawing/2018/hyperlinkcolor" val="tx"/>
                    </a:ext>
                  </a:extLst>
                </a:hlinkClick>
              </a:rPr>
              <a:t>CC BY-ND</a:t>
            </a:r>
            <a:endParaRPr kumimoji="0" lang="en-GB"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30087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 name="Picture 2" descr="See the source image">
            <a:extLst>
              <a:ext uri="{FF2B5EF4-FFF2-40B4-BE49-F238E27FC236}">
                <a16:creationId xmlns:a16="http://schemas.microsoft.com/office/drawing/2014/main" id="{030B51CB-50AE-4A7F-9294-E4DAED60FB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697" b="5034"/>
          <a:stretch/>
        </p:blipFill>
        <p:spPr bwMode="auto">
          <a:xfrm>
            <a:off x="20" y="-95240"/>
            <a:ext cx="6095980" cy="3428990"/>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descr="A person smiling for the camera&#10;&#10;Description automatically generated with medium confidence">
            <a:extLst>
              <a:ext uri="{FF2B5EF4-FFF2-40B4-BE49-F238E27FC236}">
                <a16:creationId xmlns:a16="http://schemas.microsoft.com/office/drawing/2014/main" id="{0070B240-C7EF-4D2B-AC92-6BE22CDF68A9}"/>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10167" b="14833"/>
          <a:stretch/>
        </p:blipFill>
        <p:spPr>
          <a:xfrm>
            <a:off x="6096000" y="10"/>
            <a:ext cx="6096000" cy="3428990"/>
          </a:xfrm>
          <a:prstGeom prst="rect">
            <a:avLst/>
          </a:prstGeom>
        </p:spPr>
      </p:pic>
      <p:pic>
        <p:nvPicPr>
          <p:cNvPr id="1030" name="Picture 6" descr="See the source image">
            <a:extLst>
              <a:ext uri="{FF2B5EF4-FFF2-40B4-BE49-F238E27FC236}">
                <a16:creationId xmlns:a16="http://schemas.microsoft.com/office/drawing/2014/main" id="{785C216B-03E3-4093-A694-F33235F8F3A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3378" b="43168"/>
          <a:stretch/>
        </p:blipFill>
        <p:spPr bwMode="auto">
          <a:xfrm>
            <a:off x="20" y="3429000"/>
            <a:ext cx="609598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B7B2FFAB-8A9E-4D1F-8C6E-92FC511CDC7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538" r="9130" b="2"/>
          <a:stretch/>
        </p:blipFill>
        <p:spPr bwMode="auto">
          <a:xfrm>
            <a:off x="6117515" y="3493546"/>
            <a:ext cx="6096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76">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4" name="Frame 78">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9201073-2514-4F12-AA43-22C741D2BF24}"/>
              </a:ext>
            </a:extLst>
          </p:cNvPr>
          <p:cNvSpPr>
            <a:spLocks noGrp="1"/>
          </p:cNvSpPr>
          <p:nvPr>
            <p:ph type="title"/>
          </p:nvPr>
        </p:nvSpPr>
        <p:spPr>
          <a:xfrm>
            <a:off x="4286858" y="2761554"/>
            <a:ext cx="3618284" cy="1345720"/>
          </a:xfrm>
          <a:noFill/>
        </p:spPr>
        <p:txBody>
          <a:bodyPr vert="horz" lIns="91440" tIns="45720" rIns="91440" bIns="45720" rtlCol="0" anchor="ctr">
            <a:normAutofit fontScale="90000"/>
          </a:bodyPr>
          <a:lstStyle/>
          <a:p>
            <a:pPr algn="ctr"/>
            <a:br>
              <a:rPr lang="en-US" sz="2200" b="1" kern="1200">
                <a:solidFill>
                  <a:srgbClr val="080808"/>
                </a:solidFill>
                <a:latin typeface="+mj-lt"/>
                <a:ea typeface="+mj-ea"/>
                <a:cs typeface="+mj-cs"/>
              </a:rPr>
            </a:br>
            <a:r>
              <a:rPr lang="en-US" sz="2200" b="1" kern="1200">
                <a:solidFill>
                  <a:srgbClr val="080808"/>
                </a:solidFill>
                <a:latin typeface="+mj-lt"/>
                <a:ea typeface="+mj-ea"/>
                <a:cs typeface="+mj-cs"/>
              </a:rPr>
              <a:t>In a world where you can be anything</a:t>
            </a:r>
            <a:br>
              <a:rPr lang="en-US" sz="2200" b="1" kern="1200">
                <a:solidFill>
                  <a:srgbClr val="080808"/>
                </a:solidFill>
                <a:latin typeface="+mj-lt"/>
                <a:ea typeface="+mj-ea"/>
                <a:cs typeface="+mj-cs"/>
              </a:rPr>
            </a:br>
            <a:r>
              <a:rPr lang="en-US" sz="2200" b="1" kern="1200">
                <a:solidFill>
                  <a:srgbClr val="080808"/>
                </a:solidFill>
                <a:latin typeface="+mj-lt"/>
                <a:ea typeface="+mj-ea"/>
                <a:cs typeface="+mj-cs"/>
              </a:rPr>
              <a:t> </a:t>
            </a:r>
            <a:r>
              <a:rPr lang="en-US" sz="3300" b="1" kern="1200">
                <a:solidFill>
                  <a:srgbClr val="080808"/>
                </a:solidFill>
                <a:latin typeface="+mj-lt"/>
                <a:ea typeface="+mj-ea"/>
                <a:cs typeface="+mj-cs"/>
              </a:rPr>
              <a:t>#bekind </a:t>
            </a:r>
            <a:br>
              <a:rPr lang="en-US" sz="2200" kern="1200">
                <a:solidFill>
                  <a:srgbClr val="080808"/>
                </a:solidFill>
                <a:latin typeface="+mj-lt"/>
                <a:ea typeface="+mj-ea"/>
                <a:cs typeface="+mj-cs"/>
              </a:rPr>
            </a:br>
            <a:endParaRPr lang="en-US" sz="2200" kern="1200">
              <a:solidFill>
                <a:srgbClr val="080808"/>
              </a:solidFill>
              <a:latin typeface="+mj-lt"/>
              <a:ea typeface="+mj-ea"/>
              <a:cs typeface="+mj-cs"/>
            </a:endParaRPr>
          </a:p>
        </p:txBody>
      </p:sp>
    </p:spTree>
    <p:extLst>
      <p:ext uri="{BB962C8B-B14F-4D97-AF65-F5344CB8AC3E}">
        <p14:creationId xmlns:p14="http://schemas.microsoft.com/office/powerpoint/2010/main" val="81414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 blackboard&#10;&#10;Description automatically generated">
            <a:extLst>
              <a:ext uri="{FF2B5EF4-FFF2-40B4-BE49-F238E27FC236}">
                <a16:creationId xmlns:a16="http://schemas.microsoft.com/office/drawing/2014/main" id="{898912A7-92AE-B5D0-2C91-A794EECF45DD}"/>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038600" y="1225550"/>
            <a:ext cx="7186613" cy="4402138"/>
          </a:xfrm>
        </p:spPr>
      </p:pic>
      <p:sp>
        <p:nvSpPr>
          <p:cNvPr id="2" name="Title 1">
            <a:extLst>
              <a:ext uri="{FF2B5EF4-FFF2-40B4-BE49-F238E27FC236}">
                <a16:creationId xmlns:a16="http://schemas.microsoft.com/office/drawing/2014/main" id="{08EBEC52-0231-FF13-EFC2-01CF6B9FE3A7}"/>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a:solidFill>
                  <a:schemeClr val="bg1"/>
                </a:solidFill>
                <a:latin typeface="+mj-lt"/>
                <a:ea typeface="+mj-ea"/>
                <a:cs typeface="+mj-cs"/>
              </a:rPr>
              <a:t>Check Out</a:t>
            </a:r>
          </a:p>
        </p:txBody>
      </p:sp>
    </p:spTree>
    <p:extLst>
      <p:ext uri="{BB962C8B-B14F-4D97-AF65-F5344CB8AC3E}">
        <p14:creationId xmlns:p14="http://schemas.microsoft.com/office/powerpoint/2010/main" val="13902132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5E8EE-5168-4A13-A508-3E8705139FD5}"/>
              </a:ext>
            </a:extLst>
          </p:cNvPr>
          <p:cNvSpPr>
            <a:spLocks noGrp="1"/>
          </p:cNvSpPr>
          <p:nvPr>
            <p:ph type="title"/>
          </p:nvPr>
        </p:nvSpPr>
        <p:spPr>
          <a:xfrm>
            <a:off x="524741" y="620392"/>
            <a:ext cx="3808268" cy="5504688"/>
          </a:xfrm>
        </p:spPr>
        <p:txBody>
          <a:bodyPr>
            <a:normAutofit/>
          </a:bodyPr>
          <a:lstStyle/>
          <a:p>
            <a:r>
              <a:rPr lang="en-GB" sz="6000"/>
              <a:t>Session Three – Risk taking behaviour</a:t>
            </a:r>
          </a:p>
        </p:txBody>
      </p:sp>
      <p:graphicFrame>
        <p:nvGraphicFramePr>
          <p:cNvPr id="42" name="Content Placeholder 2">
            <a:extLst>
              <a:ext uri="{FF2B5EF4-FFF2-40B4-BE49-F238E27FC236}">
                <a16:creationId xmlns:a16="http://schemas.microsoft.com/office/drawing/2014/main" id="{1B7990E0-B373-4FDE-AF62-706FD1EFAC04}"/>
              </a:ext>
            </a:extLst>
          </p:cNvPr>
          <p:cNvGraphicFramePr>
            <a:graphicFrameLocks noGrp="1"/>
          </p:cNvGraphicFramePr>
          <p:nvPr>
            <p:ph idx="1"/>
            <p:extLst>
              <p:ext uri="{D42A27DB-BD31-4B8C-83A1-F6EECF244321}">
                <p14:modId xmlns:p14="http://schemas.microsoft.com/office/powerpoint/2010/main" val="3843325102"/>
              </p:ext>
            </p:extLst>
          </p:nvPr>
        </p:nvGraphicFramePr>
        <p:xfrm>
          <a:off x="5365069" y="725471"/>
          <a:ext cx="630219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8C745EEA-BF69-4C0D-B04D-9963EABE57C8}"/>
              </a:ext>
            </a:extLst>
          </p:cNvPr>
          <p:cNvSpPr txBox="1"/>
          <p:nvPr/>
        </p:nvSpPr>
        <p:spPr>
          <a:xfrm>
            <a:off x="6105445" y="3259723"/>
            <a:ext cx="5561814" cy="338554"/>
          </a:xfrm>
          <a:prstGeom prst="rect">
            <a:avLst/>
          </a:prstGeom>
          <a:noFill/>
        </p:spPr>
        <p:txBody>
          <a:bodyPr wrap="square" rtlCol="0">
            <a:spAutoFit/>
          </a:bodyPr>
          <a:lstStyle/>
          <a:p>
            <a:r>
              <a:rPr lang="en-GB" sz="1600"/>
              <a:t>How risky? - Scenarios</a:t>
            </a:r>
          </a:p>
        </p:txBody>
      </p:sp>
      <p:sp>
        <p:nvSpPr>
          <p:cNvPr id="7" name="TextBox 6">
            <a:extLst>
              <a:ext uri="{FF2B5EF4-FFF2-40B4-BE49-F238E27FC236}">
                <a16:creationId xmlns:a16="http://schemas.microsoft.com/office/drawing/2014/main" id="{6A5BE0AD-FBA1-4E5B-B975-317FD17370DA}"/>
              </a:ext>
            </a:extLst>
          </p:cNvPr>
          <p:cNvSpPr txBox="1"/>
          <p:nvPr/>
        </p:nvSpPr>
        <p:spPr>
          <a:xfrm>
            <a:off x="6105445" y="4096652"/>
            <a:ext cx="5561814" cy="338554"/>
          </a:xfrm>
          <a:prstGeom prst="rect">
            <a:avLst/>
          </a:prstGeom>
          <a:noFill/>
        </p:spPr>
        <p:txBody>
          <a:bodyPr wrap="square" rtlCol="0">
            <a:spAutoFit/>
          </a:bodyPr>
          <a:lstStyle/>
          <a:p>
            <a:r>
              <a:rPr lang="en-GB" sz="1600"/>
              <a:t>Why engage in risk taking behaviours?</a:t>
            </a:r>
          </a:p>
        </p:txBody>
      </p:sp>
    </p:spTree>
    <p:extLst>
      <p:ext uri="{BB962C8B-B14F-4D97-AF65-F5344CB8AC3E}">
        <p14:creationId xmlns:p14="http://schemas.microsoft.com/office/powerpoint/2010/main" val="3413030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A6BF4-D519-4A52-B132-4675A14B13AD}"/>
              </a:ext>
            </a:extLst>
          </p:cNvPr>
          <p:cNvSpPr>
            <a:spLocks noGrp="1"/>
          </p:cNvSpPr>
          <p:nvPr>
            <p:ph type="title"/>
          </p:nvPr>
        </p:nvSpPr>
        <p:spPr>
          <a:xfrm>
            <a:off x="479394" y="1070800"/>
            <a:ext cx="3939688" cy="5583126"/>
          </a:xfrm>
        </p:spPr>
        <p:txBody>
          <a:bodyPr>
            <a:normAutofit/>
          </a:bodyPr>
          <a:lstStyle/>
          <a:p>
            <a:pPr algn="r"/>
            <a:r>
              <a:rPr lang="en-GB" sz="5600"/>
              <a:t>What is an accredited programme? </a:t>
            </a:r>
          </a:p>
        </p:txBody>
      </p:sp>
      <p:graphicFrame>
        <p:nvGraphicFramePr>
          <p:cNvPr id="5" name="Content Placeholder 2">
            <a:extLst>
              <a:ext uri="{FF2B5EF4-FFF2-40B4-BE49-F238E27FC236}">
                <a16:creationId xmlns:a16="http://schemas.microsoft.com/office/drawing/2014/main" id="{AC86581F-43A7-41DD-991D-49E00711FB0A}"/>
              </a:ext>
            </a:extLst>
          </p:cNvPr>
          <p:cNvGraphicFramePr>
            <a:graphicFrameLocks noGrp="1"/>
          </p:cNvGraphicFramePr>
          <p:nvPr>
            <p:ph idx="1"/>
          </p:nvPr>
        </p:nvGraphicFramePr>
        <p:xfrm>
          <a:off x="5182908" y="642639"/>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792465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descr="A person standing on a rock with the sun behind him&#10;&#10;Description automatically generated with low confidence">
            <a:extLst>
              <a:ext uri="{FF2B5EF4-FFF2-40B4-BE49-F238E27FC236}">
                <a16:creationId xmlns:a16="http://schemas.microsoft.com/office/drawing/2014/main" id="{45769D17-A528-36C3-07C2-298A6B1539C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926" r="4851"/>
          <a:stretch/>
        </p:blipFill>
        <p:spPr>
          <a:xfrm>
            <a:off x="-3047" y="10"/>
            <a:ext cx="12191999" cy="6857990"/>
          </a:xfrm>
          <a:prstGeom prst="rect">
            <a:avLst/>
          </a:prstGeom>
        </p:spPr>
      </p:pic>
      <p:sp>
        <p:nvSpPr>
          <p:cNvPr id="36" name="Rectangle 35">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A25D71-583F-04AB-2E1F-2F1ABED02DCD}"/>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Bucket List</a:t>
            </a:r>
          </a:p>
        </p:txBody>
      </p:sp>
      <p:sp>
        <p:nvSpPr>
          <p:cNvPr id="24" name="Content Placeholder 23">
            <a:extLst>
              <a:ext uri="{FF2B5EF4-FFF2-40B4-BE49-F238E27FC236}">
                <a16:creationId xmlns:a16="http://schemas.microsoft.com/office/drawing/2014/main" id="{C235C31A-CC35-F5E2-E7E4-EA9A821A77B0}"/>
              </a:ext>
            </a:extLst>
          </p:cNvPr>
          <p:cNvSpPr>
            <a:spLocks noGrp="1"/>
          </p:cNvSpPr>
          <p:nvPr>
            <p:ph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pPr marL="0" indent="0" algn="ctr">
              <a:buNone/>
            </a:pPr>
            <a:r>
              <a:rPr lang="en-US" sz="2400">
                <a:solidFill>
                  <a:srgbClr val="FFFFFF"/>
                </a:solidFill>
              </a:rPr>
              <a:t>We can achieve our bucket lists through hard work, support and, sometimes, taking risks!</a:t>
            </a:r>
          </a:p>
        </p:txBody>
      </p:sp>
    </p:spTree>
    <p:extLst>
      <p:ext uri="{BB962C8B-B14F-4D97-AF65-F5344CB8AC3E}">
        <p14:creationId xmlns:p14="http://schemas.microsoft.com/office/powerpoint/2010/main" val="153672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E57A3F2-3497-430E-BCD2-151E9B574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6">
            <a:extLst>
              <a:ext uri="{FF2B5EF4-FFF2-40B4-BE49-F238E27FC236}">
                <a16:creationId xmlns:a16="http://schemas.microsoft.com/office/drawing/2014/main" id="{88B1F424-0E60-4F04-AFC7-00E1F2110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7">
            <a:extLst>
              <a:ext uri="{FF2B5EF4-FFF2-40B4-BE49-F238E27FC236}">
                <a16:creationId xmlns:a16="http://schemas.microsoft.com/office/drawing/2014/main" id="{6B509DD1-7F4E-4C4D-9B18-626473A5F7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8">
            <a:extLst>
              <a:ext uri="{FF2B5EF4-FFF2-40B4-BE49-F238E27FC236}">
                <a16:creationId xmlns:a16="http://schemas.microsoft.com/office/drawing/2014/main" id="{BB89D3BB-9A77-48E3-8C98-9A0A1DD4F7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38D29C13-3E99-5195-9A7C-395E271A6E97}"/>
              </a:ext>
            </a:extLst>
          </p:cNvPr>
          <p:cNvSpPr>
            <a:spLocks noGrp="1"/>
          </p:cNvSpPr>
          <p:nvPr>
            <p:ph type="title"/>
          </p:nvPr>
        </p:nvSpPr>
        <p:spPr>
          <a:xfrm>
            <a:off x="1322754" y="1522820"/>
            <a:ext cx="2748041" cy="3601914"/>
          </a:xfrm>
        </p:spPr>
        <p:txBody>
          <a:bodyPr anchor="ctr">
            <a:normAutofit/>
          </a:bodyPr>
          <a:lstStyle/>
          <a:p>
            <a:r>
              <a:rPr lang="en-GB" sz="3600">
                <a:solidFill>
                  <a:srgbClr val="FFFFFF"/>
                </a:solidFill>
              </a:rPr>
              <a:t>How Risky?</a:t>
            </a:r>
            <a:br>
              <a:rPr lang="en-GB" sz="3600">
                <a:solidFill>
                  <a:srgbClr val="FFFFFF"/>
                </a:solidFill>
              </a:rPr>
            </a:br>
            <a:r>
              <a:rPr lang="en-GB" sz="3600">
                <a:solidFill>
                  <a:srgbClr val="FFFFFF"/>
                </a:solidFill>
              </a:rPr>
              <a:t>Scenario Cards</a:t>
            </a:r>
          </a:p>
        </p:txBody>
      </p:sp>
      <p:graphicFrame>
        <p:nvGraphicFramePr>
          <p:cNvPr id="5" name="Content Placeholder 2">
            <a:extLst>
              <a:ext uri="{FF2B5EF4-FFF2-40B4-BE49-F238E27FC236}">
                <a16:creationId xmlns:a16="http://schemas.microsoft.com/office/drawing/2014/main" id="{81815629-3C1E-DA58-4EA9-4884F1FD14DE}"/>
              </a:ext>
            </a:extLst>
          </p:cNvPr>
          <p:cNvGraphicFramePr>
            <a:graphicFrameLocks noGrp="1"/>
          </p:cNvGraphicFramePr>
          <p:nvPr>
            <p:ph idx="1"/>
          </p:nvPr>
        </p:nvGraphicFramePr>
        <p:xfrm>
          <a:off x="5042848" y="643467"/>
          <a:ext cx="6489510" cy="52525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757952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rson with idea concept">
            <a:extLst>
              <a:ext uri="{FF2B5EF4-FFF2-40B4-BE49-F238E27FC236}">
                <a16:creationId xmlns:a16="http://schemas.microsoft.com/office/drawing/2014/main" id="{EF8F58A5-937E-C066-0423-7E4AB924DF7F}"/>
              </a:ext>
            </a:extLst>
          </p:cNvPr>
          <p:cNvPicPr>
            <a:picLocks noChangeAspect="1"/>
          </p:cNvPicPr>
          <p:nvPr/>
        </p:nvPicPr>
        <p:blipFill rotWithShape="1">
          <a:blip r:embed="rId2"/>
          <a:srcRect t="896" b="1483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C6E9DB-E6C8-1288-95EE-BE3BAD93D63F}"/>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Brainstorm</a:t>
            </a:r>
          </a:p>
        </p:txBody>
      </p:sp>
      <p:sp>
        <p:nvSpPr>
          <p:cNvPr id="3" name="Content Placeholder 2">
            <a:extLst>
              <a:ext uri="{FF2B5EF4-FFF2-40B4-BE49-F238E27FC236}">
                <a16:creationId xmlns:a16="http://schemas.microsoft.com/office/drawing/2014/main" id="{78FA1D22-1C04-60F6-2021-3E0D7482E49C}"/>
              </a:ext>
            </a:extLst>
          </p:cNvPr>
          <p:cNvSpPr>
            <a:spLocks noGrp="1"/>
          </p:cNvSpPr>
          <p:nvPr>
            <p:ph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pPr marL="0" indent="0" algn="ctr">
              <a:buNone/>
            </a:pPr>
            <a:r>
              <a:rPr lang="en-US" sz="2400">
                <a:solidFill>
                  <a:srgbClr val="FFFFFF"/>
                </a:solidFill>
              </a:rPr>
              <a:t>Why do we engage in risk-taking </a:t>
            </a:r>
            <a:r>
              <a:rPr lang="en-US" sz="2400" err="1">
                <a:solidFill>
                  <a:srgbClr val="FFFFFF"/>
                </a:solidFill>
              </a:rPr>
              <a:t>behaviour</a:t>
            </a:r>
            <a:r>
              <a:rPr lang="en-US" sz="2400">
                <a:solidFill>
                  <a:srgbClr val="FFFFFF"/>
                </a:solidFill>
              </a:rPr>
              <a:t>? </a:t>
            </a:r>
          </a:p>
        </p:txBody>
      </p:sp>
    </p:spTree>
    <p:extLst>
      <p:ext uri="{BB962C8B-B14F-4D97-AF65-F5344CB8AC3E}">
        <p14:creationId xmlns:p14="http://schemas.microsoft.com/office/powerpoint/2010/main" val="1681068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99D2DA9-E684-43CF-AAB5-A4275EB017B0}"/>
              </a:ext>
            </a:extLst>
          </p:cNvPr>
          <p:cNvSpPr>
            <a:spLocks noGrp="1"/>
          </p:cNvSpPr>
          <p:nvPr>
            <p:ph type="title"/>
          </p:nvPr>
        </p:nvSpPr>
        <p:spPr>
          <a:xfrm>
            <a:off x="1014141" y="2590800"/>
            <a:ext cx="3932030" cy="2816545"/>
          </a:xfrm>
        </p:spPr>
        <p:txBody>
          <a:bodyPr anchor="ctr">
            <a:noAutofit/>
          </a:bodyPr>
          <a:lstStyle/>
          <a:p>
            <a:r>
              <a:rPr lang="en-GB" sz="4500">
                <a:solidFill>
                  <a:schemeClr val="bg1"/>
                </a:solidFill>
              </a:rPr>
              <a:t>Some celebrity examples around drug and alcohol use…</a:t>
            </a:r>
            <a:br>
              <a:rPr lang="en-GB" sz="4500">
                <a:solidFill>
                  <a:schemeClr val="bg1"/>
                </a:solidFill>
              </a:rPr>
            </a:br>
            <a:endParaRPr lang="en-GB" sz="4500">
              <a:solidFill>
                <a:schemeClr val="bg1"/>
              </a:solidFill>
            </a:endParaRPr>
          </a:p>
        </p:txBody>
      </p:sp>
      <p:cxnSp>
        <p:nvCxnSpPr>
          <p:cNvPr id="10"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24628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D4AE2F4-4C4E-4BC5-92A8-090E915F1AE5}"/>
              </a:ext>
            </a:extLst>
          </p:cNvPr>
          <p:cNvSpPr>
            <a:spLocks noGrp="1"/>
          </p:cNvSpPr>
          <p:nvPr>
            <p:ph type="ctrTitle"/>
          </p:nvPr>
        </p:nvSpPr>
        <p:spPr>
          <a:xfrm>
            <a:off x="908454" y="1360481"/>
            <a:ext cx="4605340" cy="982669"/>
          </a:xfrm>
        </p:spPr>
        <p:txBody>
          <a:bodyPr>
            <a:normAutofit/>
          </a:bodyPr>
          <a:lstStyle/>
          <a:p>
            <a:pPr algn="l"/>
            <a:r>
              <a:rPr lang="en-GB" sz="5000">
                <a:solidFill>
                  <a:schemeClr val="bg1"/>
                </a:solidFill>
              </a:rPr>
              <a:t>Drew Barrymore</a:t>
            </a:r>
          </a:p>
        </p:txBody>
      </p:sp>
      <p:sp>
        <p:nvSpPr>
          <p:cNvPr id="3" name="Subtitle 2">
            <a:extLst>
              <a:ext uri="{FF2B5EF4-FFF2-40B4-BE49-F238E27FC236}">
                <a16:creationId xmlns:a16="http://schemas.microsoft.com/office/drawing/2014/main" id="{4810A600-3C6B-4B13-99E1-82F40E96A7C7}"/>
              </a:ext>
            </a:extLst>
          </p:cNvPr>
          <p:cNvSpPr>
            <a:spLocks noGrp="1"/>
          </p:cNvSpPr>
          <p:nvPr>
            <p:ph type="subTitle" idx="1"/>
          </p:nvPr>
        </p:nvSpPr>
        <p:spPr>
          <a:xfrm>
            <a:off x="908454" y="2276475"/>
            <a:ext cx="4605340" cy="3219443"/>
          </a:xfrm>
        </p:spPr>
        <p:txBody>
          <a:bodyPr>
            <a:normAutofit fontScale="92500" lnSpcReduction="20000"/>
          </a:bodyPr>
          <a:lstStyle/>
          <a:p>
            <a:pPr algn="l"/>
            <a:r>
              <a:rPr lang="en-GB" sz="2000">
                <a:solidFill>
                  <a:schemeClr val="bg1"/>
                </a:solidFill>
              </a:rPr>
              <a:t>11 months – Begins acting career</a:t>
            </a:r>
          </a:p>
          <a:p>
            <a:pPr algn="l"/>
            <a:r>
              <a:rPr lang="en-GB" sz="2000">
                <a:solidFill>
                  <a:schemeClr val="bg1"/>
                </a:solidFill>
              </a:rPr>
              <a:t>7 years old – huge film star pouring Baileys over her ice cream</a:t>
            </a:r>
          </a:p>
          <a:p>
            <a:pPr algn="l"/>
            <a:r>
              <a:rPr lang="en-GB" sz="2000">
                <a:solidFill>
                  <a:schemeClr val="bg1"/>
                </a:solidFill>
              </a:rPr>
              <a:t>8 – Partying five nights a week with her mother</a:t>
            </a:r>
          </a:p>
          <a:p>
            <a:pPr algn="l"/>
            <a:r>
              <a:rPr lang="en-GB" sz="2000">
                <a:solidFill>
                  <a:schemeClr val="bg1"/>
                </a:solidFill>
              </a:rPr>
              <a:t>9- Mother introduced her to drugs and ‘dancing with young men’</a:t>
            </a:r>
          </a:p>
          <a:p>
            <a:pPr algn="l"/>
            <a:r>
              <a:rPr lang="en-GB" sz="2000">
                <a:solidFill>
                  <a:schemeClr val="bg1"/>
                </a:solidFill>
              </a:rPr>
              <a:t>11 – Alcohol addiction</a:t>
            </a:r>
          </a:p>
          <a:p>
            <a:pPr algn="l"/>
            <a:r>
              <a:rPr lang="en-GB" sz="2000">
                <a:solidFill>
                  <a:schemeClr val="bg1"/>
                </a:solidFill>
              </a:rPr>
              <a:t>12 – Drug addiction</a:t>
            </a:r>
          </a:p>
          <a:p>
            <a:pPr algn="l"/>
            <a:r>
              <a:rPr lang="en-GB" sz="2000">
                <a:solidFill>
                  <a:schemeClr val="bg1"/>
                </a:solidFill>
              </a:rPr>
              <a:t>13 – Hospitalised after self-harming</a:t>
            </a:r>
          </a:p>
          <a:p>
            <a:pPr algn="l"/>
            <a:r>
              <a:rPr lang="en-GB" sz="2000">
                <a:solidFill>
                  <a:schemeClr val="bg1"/>
                </a:solidFill>
              </a:rPr>
              <a:t>14 – Legally divorced from her parents</a:t>
            </a:r>
          </a:p>
          <a:p>
            <a:pPr algn="l"/>
            <a:endParaRPr lang="en-GB" sz="2000">
              <a:solidFill>
                <a:schemeClr val="bg1"/>
              </a:solidFill>
            </a:endParaRPr>
          </a:p>
        </p:txBody>
      </p:sp>
      <p:pic>
        <p:nvPicPr>
          <p:cNvPr id="5" name="Picture 4" descr="A picture containing person, clothing&#10;&#10;Description automatically generated">
            <a:extLst>
              <a:ext uri="{FF2B5EF4-FFF2-40B4-BE49-F238E27FC236}">
                <a16:creationId xmlns:a16="http://schemas.microsoft.com/office/drawing/2014/main" id="{A7563B86-0B8F-40D0-A0D6-109A27743791}"/>
              </a:ext>
            </a:extLst>
          </p:cNvPr>
          <p:cNvPicPr>
            <a:picLocks noChangeAspect="1"/>
          </p:cNvPicPr>
          <p:nvPr/>
        </p:nvPicPr>
        <p:blipFill rotWithShape="1">
          <a:blip r:embed="rId3">
            <a:alphaModFix/>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6162" r="-1" b="30911"/>
          <a:stretch/>
        </p:blipFill>
        <p:spPr>
          <a:xfrm>
            <a:off x="5800734" y="1057275"/>
            <a:ext cx="5917401" cy="4743450"/>
          </a:xfrm>
          <a:prstGeom prst="rect">
            <a:avLst/>
          </a:prstGeom>
        </p:spPr>
      </p:pic>
      <p:sp>
        <p:nvSpPr>
          <p:cNvPr id="13" name="Rectangle 12">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510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erson with blonde hair&#10;&#10;Description automatically generated with low confidence">
            <a:extLst>
              <a:ext uri="{FF2B5EF4-FFF2-40B4-BE49-F238E27FC236}">
                <a16:creationId xmlns:a16="http://schemas.microsoft.com/office/drawing/2014/main" id="{CB54EAB1-60AF-4C91-BEE9-00DC9B5CF40F}"/>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4894" r="9090" b="3192"/>
          <a:stretch/>
        </p:blipFill>
        <p:spPr>
          <a:xfrm>
            <a:off x="3522468" y="10"/>
            <a:ext cx="8669532" cy="6857990"/>
          </a:xfrm>
          <a:prstGeom prst="rect">
            <a:avLst/>
          </a:prstGeom>
        </p:spPr>
      </p:pic>
      <p:sp>
        <p:nvSpPr>
          <p:cNvPr id="13" name="Rectangle 1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A6F0C2-1552-489F-A205-449259144864}"/>
              </a:ext>
            </a:extLst>
          </p:cNvPr>
          <p:cNvSpPr>
            <a:spLocks noGrp="1"/>
          </p:cNvSpPr>
          <p:nvPr>
            <p:ph type="title"/>
          </p:nvPr>
        </p:nvSpPr>
        <p:spPr>
          <a:xfrm>
            <a:off x="371094" y="1161288"/>
            <a:ext cx="3438144" cy="1124712"/>
          </a:xfrm>
        </p:spPr>
        <p:txBody>
          <a:bodyPr anchor="b">
            <a:normAutofit/>
          </a:bodyPr>
          <a:lstStyle/>
          <a:p>
            <a:r>
              <a:rPr lang="en-GB" sz="2800"/>
              <a:t>Lindsay Lohan</a:t>
            </a: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6DAF88D-13CE-4D15-9BE3-8876A1EA8D58}"/>
              </a:ext>
            </a:extLst>
          </p:cNvPr>
          <p:cNvSpPr>
            <a:spLocks noGrp="1"/>
          </p:cNvSpPr>
          <p:nvPr>
            <p:ph idx="1"/>
          </p:nvPr>
        </p:nvSpPr>
        <p:spPr>
          <a:xfrm>
            <a:off x="371094" y="2718054"/>
            <a:ext cx="3438906" cy="3207258"/>
          </a:xfrm>
        </p:spPr>
        <p:txBody>
          <a:bodyPr anchor="t">
            <a:normAutofit fontScale="92500" lnSpcReduction="10000"/>
          </a:bodyPr>
          <a:lstStyle/>
          <a:p>
            <a:r>
              <a:rPr lang="en-GB" sz="1700"/>
              <a:t>3 years old – Signed to Ford Models</a:t>
            </a:r>
          </a:p>
          <a:p>
            <a:r>
              <a:rPr lang="en-GB" sz="1700"/>
              <a:t>12 – Huge movie star after starring in The Parent Trap</a:t>
            </a:r>
          </a:p>
          <a:p>
            <a:r>
              <a:rPr lang="en-GB" sz="1700"/>
              <a:t>18 – Became a Hollywood A-lister after starring in Mean Girls</a:t>
            </a:r>
          </a:p>
          <a:p>
            <a:r>
              <a:rPr lang="en-GB" sz="1700"/>
              <a:t>Early 20’s - cut off contact with her father calling him unpredictable and hard to deal with</a:t>
            </a:r>
          </a:p>
          <a:p>
            <a:r>
              <a:rPr lang="en-GB" sz="1700"/>
              <a:t>Early-mid 20’s  – Mass media coverage of court cases, drunk photos and stints in rehab due to alcoholism.</a:t>
            </a:r>
          </a:p>
        </p:txBody>
      </p:sp>
    </p:spTree>
    <p:extLst>
      <p:ext uri="{BB962C8B-B14F-4D97-AF65-F5344CB8AC3E}">
        <p14:creationId xmlns:p14="http://schemas.microsoft.com/office/powerpoint/2010/main" val="2376559440"/>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2">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89576F3-65A0-4188-8449-ADC9EAA31EB3}"/>
              </a:ext>
            </a:extLst>
          </p:cNvPr>
          <p:cNvSpPr>
            <a:spLocks noGrp="1"/>
          </p:cNvSpPr>
          <p:nvPr>
            <p:ph type="title"/>
          </p:nvPr>
        </p:nvSpPr>
        <p:spPr>
          <a:xfrm>
            <a:off x="1020467" y="1397120"/>
            <a:ext cx="4707671" cy="1225650"/>
          </a:xfrm>
        </p:spPr>
        <p:txBody>
          <a:bodyPr anchor="b">
            <a:normAutofit/>
          </a:bodyPr>
          <a:lstStyle/>
          <a:p>
            <a:r>
              <a:rPr lang="en-GB" sz="3800">
                <a:solidFill>
                  <a:schemeClr val="bg1"/>
                </a:solidFill>
              </a:rPr>
              <a:t>Tim McGraw</a:t>
            </a:r>
          </a:p>
        </p:txBody>
      </p:sp>
      <p:sp>
        <p:nvSpPr>
          <p:cNvPr id="10" name="Content Placeholder 9">
            <a:extLst>
              <a:ext uri="{FF2B5EF4-FFF2-40B4-BE49-F238E27FC236}">
                <a16:creationId xmlns:a16="http://schemas.microsoft.com/office/drawing/2014/main" id="{19790872-D6B4-6915-4FA5-5B0703B9FBBF}"/>
              </a:ext>
            </a:extLst>
          </p:cNvPr>
          <p:cNvSpPr>
            <a:spLocks noGrp="1"/>
          </p:cNvSpPr>
          <p:nvPr>
            <p:ph idx="1"/>
          </p:nvPr>
        </p:nvSpPr>
        <p:spPr>
          <a:xfrm>
            <a:off x="1020467" y="2891752"/>
            <a:ext cx="4707671" cy="2334517"/>
          </a:xfrm>
        </p:spPr>
        <p:txBody>
          <a:bodyPr>
            <a:normAutofit/>
          </a:bodyPr>
          <a:lstStyle/>
          <a:p>
            <a:r>
              <a:rPr lang="en-US" sz="2000">
                <a:solidFill>
                  <a:schemeClr val="bg1"/>
                </a:solidFill>
              </a:rPr>
              <a:t>Started drinking as a teenager and began drinking shots of alcohol before taking to the stage. </a:t>
            </a:r>
          </a:p>
        </p:txBody>
      </p:sp>
      <p:pic>
        <p:nvPicPr>
          <p:cNvPr id="5" name="Content Placeholder 4" descr="A person wearing a hat&#10;&#10;Description automatically generated with medium confidence">
            <a:extLst>
              <a:ext uri="{FF2B5EF4-FFF2-40B4-BE49-F238E27FC236}">
                <a16:creationId xmlns:a16="http://schemas.microsoft.com/office/drawing/2014/main" id="{C7605399-FE84-4E5C-AEA1-5C598E8F4163}"/>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0643" r="10643" b="1"/>
          <a:stretch/>
        </p:blipFill>
        <p:spPr>
          <a:xfrm>
            <a:off x="6735467" y="977900"/>
            <a:ext cx="5037433" cy="4826000"/>
          </a:xfrm>
          <a:prstGeom prst="rect">
            <a:avLst/>
          </a:prstGeom>
        </p:spPr>
      </p:pic>
      <p:sp>
        <p:nvSpPr>
          <p:cNvPr id="20" name="Rectangle 14">
            <a:extLst>
              <a:ext uri="{FF2B5EF4-FFF2-40B4-BE49-F238E27FC236}">
                <a16:creationId xmlns:a16="http://schemas.microsoft.com/office/drawing/2014/main" id="{C61F2F60-14E3-4196-B7CE-175E46F04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596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59906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E6294F7-BED9-4EDF-8E3D-03B17EAF3C71}"/>
              </a:ext>
            </a:extLst>
          </p:cNvPr>
          <p:cNvSpPr>
            <a:spLocks noGrp="1"/>
          </p:cNvSpPr>
          <p:nvPr>
            <p:ph type="title"/>
          </p:nvPr>
        </p:nvSpPr>
        <p:spPr>
          <a:xfrm>
            <a:off x="1020467" y="1397120"/>
            <a:ext cx="4707671" cy="1225650"/>
          </a:xfrm>
        </p:spPr>
        <p:txBody>
          <a:bodyPr anchor="b">
            <a:normAutofit/>
          </a:bodyPr>
          <a:lstStyle/>
          <a:p>
            <a:r>
              <a:rPr lang="en-GB" sz="3800">
                <a:solidFill>
                  <a:schemeClr val="bg1"/>
                </a:solidFill>
              </a:rPr>
              <a:t>Rihanna </a:t>
            </a:r>
          </a:p>
        </p:txBody>
      </p:sp>
      <p:sp>
        <p:nvSpPr>
          <p:cNvPr id="10" name="Content Placeholder 9">
            <a:extLst>
              <a:ext uri="{FF2B5EF4-FFF2-40B4-BE49-F238E27FC236}">
                <a16:creationId xmlns:a16="http://schemas.microsoft.com/office/drawing/2014/main" id="{D8495681-944C-04F5-2D58-A012B6BA438F}"/>
              </a:ext>
            </a:extLst>
          </p:cNvPr>
          <p:cNvSpPr>
            <a:spLocks noGrp="1"/>
          </p:cNvSpPr>
          <p:nvPr>
            <p:ph idx="1"/>
          </p:nvPr>
        </p:nvSpPr>
        <p:spPr>
          <a:xfrm>
            <a:off x="1020467" y="2891752"/>
            <a:ext cx="4707671" cy="2334517"/>
          </a:xfrm>
        </p:spPr>
        <p:txBody>
          <a:bodyPr>
            <a:normAutofit/>
          </a:bodyPr>
          <a:lstStyle/>
          <a:p>
            <a:r>
              <a:rPr lang="en-US" sz="2000">
                <a:solidFill>
                  <a:schemeClr val="bg1"/>
                </a:solidFill>
              </a:rPr>
              <a:t>Likes to party sometimes and states her </a:t>
            </a:r>
            <a:r>
              <a:rPr lang="en-US" sz="2000" err="1">
                <a:solidFill>
                  <a:schemeClr val="bg1"/>
                </a:solidFill>
              </a:rPr>
              <a:t>favourite</a:t>
            </a:r>
            <a:r>
              <a:rPr lang="en-US" sz="2000">
                <a:solidFill>
                  <a:schemeClr val="bg1"/>
                </a:solidFill>
              </a:rPr>
              <a:t> alcoholic drink is Jameson. </a:t>
            </a:r>
          </a:p>
        </p:txBody>
      </p:sp>
      <p:pic>
        <p:nvPicPr>
          <p:cNvPr id="5" name="Content Placeholder 4" descr="A person with red lipstick&#10;&#10;Description automatically generated with low confidence">
            <a:extLst>
              <a:ext uri="{FF2B5EF4-FFF2-40B4-BE49-F238E27FC236}">
                <a16:creationId xmlns:a16="http://schemas.microsoft.com/office/drawing/2014/main" id="{6E1375BD-FC42-4F93-94D1-094A8631FFE8}"/>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147" r="1" b="23648"/>
          <a:stretch/>
        </p:blipFill>
        <p:spPr>
          <a:xfrm>
            <a:off x="6735467" y="977900"/>
            <a:ext cx="5037433" cy="4826000"/>
          </a:xfrm>
          <a:prstGeom prst="rect">
            <a:avLst/>
          </a:prstGeom>
        </p:spPr>
      </p:pic>
      <p:sp>
        <p:nvSpPr>
          <p:cNvPr id="15" name="Rectangle 14">
            <a:extLst>
              <a:ext uri="{FF2B5EF4-FFF2-40B4-BE49-F238E27FC236}">
                <a16:creationId xmlns:a16="http://schemas.microsoft.com/office/drawing/2014/main" id="{C61F2F60-14E3-4196-B7CE-175E46F04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596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96901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99D2DA9-E684-43CF-AAB5-A4275EB017B0}"/>
              </a:ext>
            </a:extLst>
          </p:cNvPr>
          <p:cNvSpPr>
            <a:spLocks noGrp="1"/>
          </p:cNvSpPr>
          <p:nvPr>
            <p:ph type="title"/>
          </p:nvPr>
        </p:nvSpPr>
        <p:spPr>
          <a:xfrm>
            <a:off x="1014141" y="2590800"/>
            <a:ext cx="3932030" cy="2816545"/>
          </a:xfrm>
        </p:spPr>
        <p:txBody>
          <a:bodyPr anchor="ctr">
            <a:noAutofit/>
          </a:bodyPr>
          <a:lstStyle/>
          <a:p>
            <a:r>
              <a:rPr lang="en-GB" sz="4500">
                <a:solidFill>
                  <a:schemeClr val="bg1"/>
                </a:solidFill>
              </a:rPr>
              <a:t>Can you relate to some of these reasons?</a:t>
            </a:r>
            <a:br>
              <a:rPr lang="en-GB" sz="4500">
                <a:solidFill>
                  <a:schemeClr val="bg1"/>
                </a:solidFill>
              </a:rPr>
            </a:br>
            <a:endParaRPr lang="en-GB" sz="4500">
              <a:solidFill>
                <a:schemeClr val="bg1"/>
              </a:solidFill>
            </a:endParaRPr>
          </a:p>
        </p:txBody>
      </p:sp>
      <p:cxnSp>
        <p:nvCxnSpPr>
          <p:cNvPr id="10"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31104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BE6ACC-7F9E-59C5-0339-56270130C897}"/>
              </a:ext>
            </a:extLst>
          </p:cNvPr>
          <p:cNvSpPr>
            <a:spLocks noGrp="1"/>
          </p:cNvSpPr>
          <p:nvPr>
            <p:ph type="title"/>
          </p:nvPr>
        </p:nvSpPr>
        <p:spPr>
          <a:xfrm>
            <a:off x="524741" y="620392"/>
            <a:ext cx="3808268" cy="5504688"/>
          </a:xfrm>
        </p:spPr>
        <p:txBody>
          <a:bodyPr>
            <a:normAutofit/>
          </a:bodyPr>
          <a:lstStyle/>
          <a:p>
            <a:r>
              <a:rPr lang="en-GB" sz="5600">
                <a:solidFill>
                  <a:schemeClr val="bg1"/>
                </a:solidFill>
              </a:rPr>
              <a:t>Some reasons you might engage in risk taking behaviours…</a:t>
            </a:r>
          </a:p>
        </p:txBody>
      </p:sp>
      <p:graphicFrame>
        <p:nvGraphicFramePr>
          <p:cNvPr id="5" name="Content Placeholder 2">
            <a:extLst>
              <a:ext uri="{FF2B5EF4-FFF2-40B4-BE49-F238E27FC236}">
                <a16:creationId xmlns:a16="http://schemas.microsoft.com/office/drawing/2014/main" id="{F0EDB531-0AED-8568-9631-8A370FD7083D}"/>
              </a:ext>
            </a:extLst>
          </p:cNvPr>
          <p:cNvGraphicFramePr>
            <a:graphicFrameLocks noGrp="1"/>
          </p:cNvGraphicFramePr>
          <p:nvPr>
            <p:ph idx="1"/>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50808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20887" cy="64916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8C52D5-3AF3-42F9-B1C1-6CC7BC0D9CB5}"/>
              </a:ext>
            </a:extLst>
          </p:cNvPr>
          <p:cNvSpPr>
            <a:spLocks noGrp="1"/>
          </p:cNvSpPr>
          <p:nvPr>
            <p:ph type="title"/>
          </p:nvPr>
        </p:nvSpPr>
        <p:spPr>
          <a:xfrm>
            <a:off x="594360" y="1209086"/>
            <a:ext cx="3876848" cy="4064925"/>
          </a:xfrm>
        </p:spPr>
        <p:txBody>
          <a:bodyPr anchor="ctr">
            <a:normAutofit/>
          </a:bodyPr>
          <a:lstStyle/>
          <a:p>
            <a:r>
              <a:rPr lang="en-GB" sz="5000"/>
              <a:t>Our topic: Living in Safety and Stability</a:t>
            </a:r>
          </a:p>
        </p:txBody>
      </p:sp>
      <p:grpSp>
        <p:nvGrpSpPr>
          <p:cNvPr id="14" name="Group 13">
            <a:extLst>
              <a:ext uri="{FF2B5EF4-FFF2-40B4-BE49-F238E27FC236}">
                <a16:creationId xmlns:a16="http://schemas.microsoft.com/office/drawing/2014/main" id="{11999B20-6058-4C55-882E-A1FB050B69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67" y="2569464"/>
            <a:ext cx="242107" cy="1340860"/>
            <a:chOff x="56167" y="2761488"/>
            <a:chExt cx="242107" cy="1340860"/>
          </a:xfrm>
        </p:grpSpPr>
        <p:sp>
          <p:nvSpPr>
            <p:cNvPr id="15" name="Rectangle 2">
              <a:extLst>
                <a:ext uri="{FF2B5EF4-FFF2-40B4-BE49-F238E27FC236}">
                  <a16:creationId xmlns:a16="http://schemas.microsoft.com/office/drawing/2014/main" id="{168AC90C-344A-4A64-BC4B-AEE98034B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59">
              <a:extLst>
                <a:ext uri="{FF2B5EF4-FFF2-40B4-BE49-F238E27FC236}">
                  <a16:creationId xmlns:a16="http://schemas.microsoft.com/office/drawing/2014/main" id="{47AEB9AE-7E63-42CA-A3E5-F8EF7D8CA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2">
              <a:extLst>
                <a:ext uri="{FF2B5EF4-FFF2-40B4-BE49-F238E27FC236}">
                  <a16:creationId xmlns:a16="http://schemas.microsoft.com/office/drawing/2014/main" id="{076031FA-B93F-4A7D-AE66-85ADC613EB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59">
              <a:extLst>
                <a:ext uri="{FF2B5EF4-FFF2-40B4-BE49-F238E27FC236}">
                  <a16:creationId xmlns:a16="http://schemas.microsoft.com/office/drawing/2014/main" id="{0C1FC8D1-E08A-4B12-A48F-BF225E5B0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2">
              <a:extLst>
                <a:ext uri="{FF2B5EF4-FFF2-40B4-BE49-F238E27FC236}">
                  <a16:creationId xmlns:a16="http://schemas.microsoft.com/office/drawing/2014/main" id="{F62D5F69-2C82-4007-8EF0-EBC9C2350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59">
              <a:extLst>
                <a:ext uri="{FF2B5EF4-FFF2-40B4-BE49-F238E27FC236}">
                  <a16:creationId xmlns:a16="http://schemas.microsoft.com/office/drawing/2014/main" id="{677FAED6-5057-4B80-B1CF-196DC022B7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
              <a:extLst>
                <a:ext uri="{FF2B5EF4-FFF2-40B4-BE49-F238E27FC236}">
                  <a16:creationId xmlns:a16="http://schemas.microsoft.com/office/drawing/2014/main" id="{CE77C39F-572F-4435-85B4-9E9A35CFE2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59">
              <a:extLst>
                <a:ext uri="{FF2B5EF4-FFF2-40B4-BE49-F238E27FC236}">
                  <a16:creationId xmlns:a16="http://schemas.microsoft.com/office/drawing/2014/main" id="{B3283BD4-0BC4-41D1-B09B-CBDC4292CD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
              <a:extLst>
                <a:ext uri="{FF2B5EF4-FFF2-40B4-BE49-F238E27FC236}">
                  <a16:creationId xmlns:a16="http://schemas.microsoft.com/office/drawing/2014/main" id="{BA3E687B-951E-45B2-BEFE-4CBEB325F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59">
              <a:extLst>
                <a:ext uri="{FF2B5EF4-FFF2-40B4-BE49-F238E27FC236}">
                  <a16:creationId xmlns:a16="http://schemas.microsoft.com/office/drawing/2014/main" id="{A49870CA-6E02-4787-82A6-28C0CB6B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
              <a:extLst>
                <a:ext uri="{FF2B5EF4-FFF2-40B4-BE49-F238E27FC236}">
                  <a16:creationId xmlns:a16="http://schemas.microsoft.com/office/drawing/2014/main" id="{5639C028-DD6E-4E69-AE6E-1CC158EDC9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59">
              <a:extLst>
                <a:ext uri="{FF2B5EF4-FFF2-40B4-BE49-F238E27FC236}">
                  <a16:creationId xmlns:a16="http://schemas.microsoft.com/office/drawing/2014/main" id="{B1CD1FE8-3027-45AA-AD53-5B131FB03D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
              <a:extLst>
                <a:ext uri="{FF2B5EF4-FFF2-40B4-BE49-F238E27FC236}">
                  <a16:creationId xmlns:a16="http://schemas.microsoft.com/office/drawing/2014/main" id="{1FD2B706-0BB9-4A30-9206-252E09AE0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59">
              <a:extLst>
                <a:ext uri="{FF2B5EF4-FFF2-40B4-BE49-F238E27FC236}">
                  <a16:creationId xmlns:a16="http://schemas.microsoft.com/office/drawing/2014/main" id="{D5783E13-BA0A-4F1E-A4F0-BFC9FF1035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
              <a:extLst>
                <a:ext uri="{FF2B5EF4-FFF2-40B4-BE49-F238E27FC236}">
                  <a16:creationId xmlns:a16="http://schemas.microsoft.com/office/drawing/2014/main" id="{D0847D6C-8036-43A9-BA3E-D1E8928882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59">
              <a:extLst>
                <a:ext uri="{FF2B5EF4-FFF2-40B4-BE49-F238E27FC236}">
                  <a16:creationId xmlns:a16="http://schemas.microsoft.com/office/drawing/2014/main" id="{1D610CBF-7C35-498A-9BDD-A2954A7CAB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2">
              <a:extLst>
                <a:ext uri="{FF2B5EF4-FFF2-40B4-BE49-F238E27FC236}">
                  <a16:creationId xmlns:a16="http://schemas.microsoft.com/office/drawing/2014/main" id="{BCB60915-0422-4144-87E9-2289DBC04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59">
              <a:extLst>
                <a:ext uri="{FF2B5EF4-FFF2-40B4-BE49-F238E27FC236}">
                  <a16:creationId xmlns:a16="http://schemas.microsoft.com/office/drawing/2014/main" id="{9D64F486-DA93-45CE-9075-4110C67F10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
              <a:extLst>
                <a:ext uri="{FF2B5EF4-FFF2-40B4-BE49-F238E27FC236}">
                  <a16:creationId xmlns:a16="http://schemas.microsoft.com/office/drawing/2014/main" id="{DA8356F6-E822-44E0-8A11-33E5A5432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59">
              <a:extLst>
                <a:ext uri="{FF2B5EF4-FFF2-40B4-BE49-F238E27FC236}">
                  <a16:creationId xmlns:a16="http://schemas.microsoft.com/office/drawing/2014/main" id="{C825C106-0BD3-41C1-8520-50F54BD67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35">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04BEA56F-54BE-40DA-9CCD-7DC195BF6C5C}"/>
              </a:ext>
            </a:extLst>
          </p:cNvPr>
          <p:cNvGraphicFramePr>
            <a:graphicFrameLocks noGrp="1"/>
          </p:cNvGraphicFramePr>
          <p:nvPr>
            <p:ph idx="1"/>
            <p:extLst>
              <p:ext uri="{D42A27DB-BD31-4B8C-83A1-F6EECF244321}">
                <p14:modId xmlns:p14="http://schemas.microsoft.com/office/powerpoint/2010/main" val="2770191811"/>
              </p:ext>
            </p:extLst>
          </p:nvPr>
        </p:nvGraphicFramePr>
        <p:xfrm>
          <a:off x="5614416" y="457200"/>
          <a:ext cx="6117336" cy="5696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176052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 blackboard&#10;&#10;Description automatically generated">
            <a:extLst>
              <a:ext uri="{FF2B5EF4-FFF2-40B4-BE49-F238E27FC236}">
                <a16:creationId xmlns:a16="http://schemas.microsoft.com/office/drawing/2014/main" id="{898912A7-92AE-B5D0-2C91-A794EECF45DD}"/>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038600" y="1225550"/>
            <a:ext cx="7186613" cy="4402138"/>
          </a:xfrm>
        </p:spPr>
      </p:pic>
      <p:sp>
        <p:nvSpPr>
          <p:cNvPr id="2" name="Title 1">
            <a:extLst>
              <a:ext uri="{FF2B5EF4-FFF2-40B4-BE49-F238E27FC236}">
                <a16:creationId xmlns:a16="http://schemas.microsoft.com/office/drawing/2014/main" id="{08EBEC52-0231-FF13-EFC2-01CF6B9FE3A7}"/>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a:solidFill>
                  <a:schemeClr val="bg1"/>
                </a:solidFill>
                <a:latin typeface="+mj-lt"/>
                <a:ea typeface="+mj-ea"/>
                <a:cs typeface="+mj-cs"/>
              </a:rPr>
              <a:t>Check Out</a:t>
            </a:r>
          </a:p>
        </p:txBody>
      </p:sp>
    </p:spTree>
    <p:extLst>
      <p:ext uri="{BB962C8B-B14F-4D97-AF65-F5344CB8AC3E}">
        <p14:creationId xmlns:p14="http://schemas.microsoft.com/office/powerpoint/2010/main" val="30841454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275E8EE-5168-4A13-A508-3E8705139FD5}"/>
              </a:ext>
            </a:extLst>
          </p:cNvPr>
          <p:cNvSpPr>
            <a:spLocks noGrp="1"/>
          </p:cNvSpPr>
          <p:nvPr>
            <p:ph type="title"/>
          </p:nvPr>
        </p:nvSpPr>
        <p:spPr>
          <a:xfrm>
            <a:off x="524741" y="620392"/>
            <a:ext cx="3808268" cy="5504688"/>
          </a:xfrm>
        </p:spPr>
        <p:txBody>
          <a:bodyPr>
            <a:normAutofit/>
          </a:bodyPr>
          <a:lstStyle/>
          <a:p>
            <a:r>
              <a:rPr lang="en-GB" sz="4000">
                <a:solidFill>
                  <a:schemeClr val="bg1"/>
                </a:solidFill>
              </a:rPr>
              <a:t>Session Four – Choices &amp; Consequences</a:t>
            </a:r>
          </a:p>
        </p:txBody>
      </p:sp>
      <p:graphicFrame>
        <p:nvGraphicFramePr>
          <p:cNvPr id="42" name="Content Placeholder 2">
            <a:extLst>
              <a:ext uri="{FF2B5EF4-FFF2-40B4-BE49-F238E27FC236}">
                <a16:creationId xmlns:a16="http://schemas.microsoft.com/office/drawing/2014/main" id="{1B7990E0-B373-4FDE-AF62-706FD1EFAC04}"/>
              </a:ext>
            </a:extLst>
          </p:cNvPr>
          <p:cNvGraphicFramePr>
            <a:graphicFrameLocks noGrp="1"/>
          </p:cNvGraphicFramePr>
          <p:nvPr>
            <p:ph idx="1"/>
            <p:extLst>
              <p:ext uri="{D42A27DB-BD31-4B8C-83A1-F6EECF244321}">
                <p14:modId xmlns:p14="http://schemas.microsoft.com/office/powerpoint/2010/main" val="1919098141"/>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936237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FEAFB-C843-0B34-5630-5D7C94858455}"/>
              </a:ext>
            </a:extLst>
          </p:cNvPr>
          <p:cNvSpPr>
            <a:spLocks noGrp="1"/>
          </p:cNvSpPr>
          <p:nvPr>
            <p:ph type="title"/>
          </p:nvPr>
        </p:nvSpPr>
        <p:spPr>
          <a:xfrm>
            <a:off x="801098" y="1396289"/>
            <a:ext cx="5277333" cy="1325563"/>
          </a:xfrm>
        </p:spPr>
        <p:txBody>
          <a:bodyPr>
            <a:normAutofit/>
          </a:bodyPr>
          <a:lstStyle/>
          <a:p>
            <a:r>
              <a:rPr lang="en-GB"/>
              <a:t>Principles and Values	</a:t>
            </a:r>
          </a:p>
        </p:txBody>
      </p:sp>
      <p:sp>
        <p:nvSpPr>
          <p:cNvPr id="3" name="Content Placeholder 2">
            <a:extLst>
              <a:ext uri="{FF2B5EF4-FFF2-40B4-BE49-F238E27FC236}">
                <a16:creationId xmlns:a16="http://schemas.microsoft.com/office/drawing/2014/main" id="{70F00A1F-3E3A-1C08-C728-66EC1D1A8D30}"/>
              </a:ext>
            </a:extLst>
          </p:cNvPr>
          <p:cNvSpPr>
            <a:spLocks noGrp="1"/>
          </p:cNvSpPr>
          <p:nvPr>
            <p:ph idx="1"/>
          </p:nvPr>
        </p:nvSpPr>
        <p:spPr>
          <a:xfrm>
            <a:off x="805543" y="2871982"/>
            <a:ext cx="5272888" cy="3181684"/>
          </a:xfrm>
        </p:spPr>
        <p:txBody>
          <a:bodyPr anchor="t">
            <a:normAutofit/>
          </a:bodyPr>
          <a:lstStyle/>
          <a:p>
            <a:r>
              <a:rPr lang="en-GB" sz="1700"/>
              <a:t>Principles are standards of behaviour. They are the principles of right and wrong e.g., Treat others as you would like to be treated.</a:t>
            </a:r>
          </a:p>
          <a:p>
            <a:r>
              <a:rPr lang="en-GB" sz="1700"/>
              <a:t>Principles are driven by values.</a:t>
            </a:r>
          </a:p>
          <a:p>
            <a:r>
              <a:rPr lang="en-GB" sz="1700"/>
              <a:t>Values are things that you believe are important in the way you live your life e.g., respect.</a:t>
            </a:r>
          </a:p>
          <a:p>
            <a:r>
              <a:rPr lang="en-GB" sz="1700"/>
              <a:t>Values should determine your priorities, and, deep down, they’re probably the measures you use to tell if your life is turning out the way you want it to. </a:t>
            </a:r>
          </a:p>
          <a:p>
            <a:r>
              <a:rPr lang="en-GB" sz="1700"/>
              <a:t>Understanding your own personal values can help you make better decisions, however big or small.</a:t>
            </a:r>
          </a:p>
          <a:p>
            <a:endParaRPr lang="en-GB" sz="1700"/>
          </a:p>
        </p:txBody>
      </p:sp>
      <p:sp>
        <p:nvSpPr>
          <p:cNvPr id="10" name="Freeform 49">
            <a:extLst>
              <a:ext uri="{FF2B5EF4-FFF2-40B4-BE49-F238E27FC236}">
                <a16:creationId xmlns:a16="http://schemas.microsoft.com/office/drawing/2014/main" id="{EF9B8DF2-C3F5-49A2-94D2-F7B65A0F1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4" y="581159"/>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alpha val="8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330B6AC-E6AB-45E4-A303-C8DE90EB2A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93318" y="760562"/>
            <a:ext cx="5298683" cy="6097438"/>
          </a:xfrm>
          <a:custGeom>
            <a:avLst/>
            <a:gdLst>
              <a:gd name="connsiteX0" fmla="*/ 3120528 w 5298683"/>
              <a:gd name="connsiteY0" fmla="*/ 0 h 6097438"/>
              <a:gd name="connsiteX1" fmla="*/ 5105473 w 5298683"/>
              <a:gd name="connsiteY1" fmla="*/ 712577 h 6097438"/>
              <a:gd name="connsiteX2" fmla="*/ 5298683 w 5298683"/>
              <a:gd name="connsiteY2" fmla="*/ 888178 h 6097438"/>
              <a:gd name="connsiteX3" fmla="*/ 5298683 w 5298683"/>
              <a:gd name="connsiteY3" fmla="*/ 5352876 h 6097438"/>
              <a:gd name="connsiteX4" fmla="*/ 5105473 w 5298683"/>
              <a:gd name="connsiteY4" fmla="*/ 5528477 h 6097438"/>
              <a:gd name="connsiteX5" fmla="*/ 4335177 w 5298683"/>
              <a:gd name="connsiteY5" fmla="*/ 5995828 h 6097438"/>
              <a:gd name="connsiteX6" fmla="*/ 4057556 w 5298683"/>
              <a:gd name="connsiteY6" fmla="*/ 6097438 h 6097438"/>
              <a:gd name="connsiteX7" fmla="*/ 2183499 w 5298683"/>
              <a:gd name="connsiteY7" fmla="*/ 6097438 h 6097438"/>
              <a:gd name="connsiteX8" fmla="*/ 1905878 w 5298683"/>
              <a:gd name="connsiteY8" fmla="*/ 5995828 h 6097438"/>
              <a:gd name="connsiteX9" fmla="*/ 0 w 5298683"/>
              <a:gd name="connsiteY9" fmla="*/ 3120527 h 6097438"/>
              <a:gd name="connsiteX10" fmla="*/ 3120528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Judge">
            <a:extLst>
              <a:ext uri="{FF2B5EF4-FFF2-40B4-BE49-F238E27FC236}">
                <a16:creationId xmlns:a16="http://schemas.microsoft.com/office/drawing/2014/main" id="{F2390E81-69CC-E6C9-C084-888ACEF4D1F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24800" y="1957050"/>
            <a:ext cx="3945463" cy="3945463"/>
          </a:xfrm>
          <a:prstGeom prst="rect">
            <a:avLst/>
          </a:prstGeom>
        </p:spPr>
      </p:pic>
    </p:spTree>
    <p:extLst>
      <p:ext uri="{BB962C8B-B14F-4D97-AF65-F5344CB8AC3E}">
        <p14:creationId xmlns:p14="http://schemas.microsoft.com/office/powerpoint/2010/main" val="2772410817"/>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E211F-718B-E472-BBC8-0CAD02060BDE}"/>
              </a:ext>
            </a:extLst>
          </p:cNvPr>
          <p:cNvSpPr>
            <a:spLocks noGrp="1"/>
          </p:cNvSpPr>
          <p:nvPr>
            <p:ph type="title"/>
          </p:nvPr>
        </p:nvSpPr>
        <p:spPr>
          <a:xfrm>
            <a:off x="648929" y="629266"/>
            <a:ext cx="3667039" cy="1676603"/>
          </a:xfrm>
        </p:spPr>
        <p:txBody>
          <a:bodyPr>
            <a:normAutofit/>
          </a:bodyPr>
          <a:lstStyle/>
          <a:p>
            <a:r>
              <a:rPr lang="en-GB" sz="3600"/>
              <a:t>Values Discussion Cards</a:t>
            </a:r>
          </a:p>
        </p:txBody>
      </p:sp>
      <p:sp>
        <p:nvSpPr>
          <p:cNvPr id="3" name="Content Placeholder 2">
            <a:extLst>
              <a:ext uri="{FF2B5EF4-FFF2-40B4-BE49-F238E27FC236}">
                <a16:creationId xmlns:a16="http://schemas.microsoft.com/office/drawing/2014/main" id="{7F75C24C-C920-2AB5-A642-48ED21956440}"/>
              </a:ext>
            </a:extLst>
          </p:cNvPr>
          <p:cNvSpPr>
            <a:spLocks noGrp="1"/>
          </p:cNvSpPr>
          <p:nvPr>
            <p:ph idx="1"/>
          </p:nvPr>
        </p:nvSpPr>
        <p:spPr>
          <a:xfrm>
            <a:off x="648931" y="2438401"/>
            <a:ext cx="3667036" cy="3779520"/>
          </a:xfrm>
        </p:spPr>
        <p:txBody>
          <a:bodyPr>
            <a:normAutofit/>
          </a:bodyPr>
          <a:lstStyle/>
          <a:p>
            <a:r>
              <a:rPr lang="en-GB" sz="1800"/>
              <a:t>Read and discuss each scenario with your partner. </a:t>
            </a:r>
          </a:p>
          <a:p>
            <a:r>
              <a:rPr lang="en-GB" sz="1800"/>
              <a:t>Try to answer the questions as truthfully as possible.</a:t>
            </a:r>
          </a:p>
          <a:p>
            <a:r>
              <a:rPr lang="en-GB" sz="1800"/>
              <a:t>Everyone’s responses will be different. This is OK! We all have different values which will drive different choices.</a:t>
            </a:r>
          </a:p>
        </p:txBody>
      </p:sp>
      <p:sp>
        <p:nvSpPr>
          <p:cNvPr id="15" name="Rectangle 14">
            <a:extLst>
              <a:ext uri="{FF2B5EF4-FFF2-40B4-BE49-F238E27FC236}">
                <a16:creationId xmlns:a16="http://schemas.microsoft.com/office/drawing/2014/main" id="{F2B38F72-8FC4-4001-8C67-FA6B86DEC7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2"/>
            <a:ext cx="7555992" cy="6857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Timeline&#10;&#10;Description automatically generated with medium confidence">
            <a:extLst>
              <a:ext uri="{FF2B5EF4-FFF2-40B4-BE49-F238E27FC236}">
                <a16:creationId xmlns:a16="http://schemas.microsoft.com/office/drawing/2014/main" id="{A517549D-5553-F413-481F-508BB8B86D2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098" r="20138" b="-1"/>
          <a:stretch/>
        </p:blipFill>
        <p:spPr>
          <a:xfrm>
            <a:off x="5276088" y="640082"/>
            <a:ext cx="6276250" cy="5577838"/>
          </a:xfrm>
          <a:prstGeom prst="rect">
            <a:avLst/>
          </a:prstGeom>
          <a:effectLst/>
        </p:spPr>
      </p:pic>
    </p:spTree>
    <p:extLst>
      <p:ext uri="{BB962C8B-B14F-4D97-AF65-F5344CB8AC3E}">
        <p14:creationId xmlns:p14="http://schemas.microsoft.com/office/powerpoint/2010/main" val="2308872733"/>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2847E2D-2428-0F3B-34C5-A19F610CAD44}"/>
              </a:ext>
            </a:extLst>
          </p:cNvPr>
          <p:cNvSpPr>
            <a:spLocks noGrp="1"/>
          </p:cNvSpPr>
          <p:nvPr>
            <p:ph type="title"/>
          </p:nvPr>
        </p:nvSpPr>
        <p:spPr>
          <a:xfrm>
            <a:off x="838200" y="585216"/>
            <a:ext cx="10515600" cy="1325563"/>
          </a:xfrm>
        </p:spPr>
        <p:txBody>
          <a:bodyPr>
            <a:normAutofit/>
          </a:bodyPr>
          <a:lstStyle/>
          <a:p>
            <a:r>
              <a:rPr lang="en-GB">
                <a:solidFill>
                  <a:schemeClr val="bg1"/>
                </a:solidFill>
              </a:rPr>
              <a:t>Reflect…</a:t>
            </a:r>
          </a:p>
        </p:txBody>
      </p:sp>
      <p:pic>
        <p:nvPicPr>
          <p:cNvPr id="5" name="Picture 4" descr="A picture containing text, outdoor&#10;&#10;Description automatically generated">
            <a:extLst>
              <a:ext uri="{FF2B5EF4-FFF2-40B4-BE49-F238E27FC236}">
                <a16:creationId xmlns:a16="http://schemas.microsoft.com/office/drawing/2014/main" id="{D2DCC584-5B07-817A-B9FE-BCC8F578366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8855" r="3" b="3219"/>
          <a:stretch/>
        </p:blipFill>
        <p:spPr>
          <a:xfrm>
            <a:off x="841248" y="2516777"/>
            <a:ext cx="6236208" cy="3660185"/>
          </a:xfrm>
          <a:prstGeom prst="rect">
            <a:avLst/>
          </a:prstGeom>
        </p:spPr>
      </p:pic>
      <p:sp>
        <p:nvSpPr>
          <p:cNvPr id="3" name="Content Placeholder 2">
            <a:extLst>
              <a:ext uri="{FF2B5EF4-FFF2-40B4-BE49-F238E27FC236}">
                <a16:creationId xmlns:a16="http://schemas.microsoft.com/office/drawing/2014/main" id="{CF960F57-4090-15BF-102D-ABE78D4A453C}"/>
              </a:ext>
            </a:extLst>
          </p:cNvPr>
          <p:cNvSpPr>
            <a:spLocks noGrp="1"/>
          </p:cNvSpPr>
          <p:nvPr>
            <p:ph idx="1"/>
          </p:nvPr>
        </p:nvSpPr>
        <p:spPr>
          <a:xfrm>
            <a:off x="7546848" y="2516777"/>
            <a:ext cx="3803904" cy="3660185"/>
          </a:xfrm>
        </p:spPr>
        <p:txBody>
          <a:bodyPr anchor="ctr">
            <a:normAutofit/>
          </a:bodyPr>
          <a:lstStyle/>
          <a:p>
            <a:r>
              <a:rPr lang="en-GB" sz="2200"/>
              <a:t>A good choice you made this week. </a:t>
            </a:r>
          </a:p>
          <a:p>
            <a:r>
              <a:rPr lang="en-GB" sz="2200"/>
              <a:t>A not so good choice you made this week.</a:t>
            </a:r>
          </a:p>
          <a:p>
            <a:r>
              <a:rPr lang="en-GB" sz="2200"/>
              <a:t>Why was it a good/ not so good choice? What was the consequence of that choice? </a:t>
            </a:r>
          </a:p>
          <a:p>
            <a:pPr marL="0" indent="0">
              <a:buNone/>
            </a:pPr>
            <a:endParaRPr lang="en-GB" sz="2200"/>
          </a:p>
          <a:p>
            <a:endParaRPr lang="en-GB" sz="2200"/>
          </a:p>
        </p:txBody>
      </p:sp>
    </p:spTree>
    <p:extLst>
      <p:ext uri="{BB962C8B-B14F-4D97-AF65-F5344CB8AC3E}">
        <p14:creationId xmlns:p14="http://schemas.microsoft.com/office/powerpoint/2010/main" val="32038950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CBBE9-2A6D-953A-113E-7F89A4AB363A}"/>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000"/>
              <a:t>Choices &amp; Consequences</a:t>
            </a:r>
          </a:p>
        </p:txBody>
      </p:sp>
      <p:sp>
        <p:nvSpPr>
          <p:cNvPr id="3" name="Content Placeholder 2">
            <a:extLst>
              <a:ext uri="{FF2B5EF4-FFF2-40B4-BE49-F238E27FC236}">
                <a16:creationId xmlns:a16="http://schemas.microsoft.com/office/drawing/2014/main" id="{044FDE51-567D-E11F-3CA2-E8F547ED3CCB}"/>
              </a:ext>
            </a:extLst>
          </p:cNvPr>
          <p:cNvSpPr>
            <a:spLocks noGrp="1"/>
          </p:cNvSpPr>
          <p:nvPr>
            <p:ph idx="1"/>
          </p:nvPr>
        </p:nvSpPr>
        <p:spPr>
          <a:xfrm>
            <a:off x="7464612" y="4750893"/>
            <a:ext cx="4087305" cy="1147863"/>
          </a:xfrm>
        </p:spPr>
        <p:txBody>
          <a:bodyPr vert="horz" lIns="91440" tIns="45720" rIns="91440" bIns="45720" rtlCol="0" anchor="t">
            <a:normAutofit/>
          </a:bodyPr>
          <a:lstStyle/>
          <a:p>
            <a:pPr marL="0" indent="0">
              <a:buNone/>
            </a:pPr>
            <a:r>
              <a:rPr lang="en-US" sz="2000"/>
              <a:t>Drama Activity</a:t>
            </a:r>
          </a:p>
        </p:txBody>
      </p:sp>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4" descr="A picture containing icon&#10;&#10;Description automatically generated">
            <a:extLst>
              <a:ext uri="{FF2B5EF4-FFF2-40B4-BE49-F238E27FC236}">
                <a16:creationId xmlns:a16="http://schemas.microsoft.com/office/drawing/2014/main" id="{4EA48139-5057-184E-1954-A78651D2B71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426" r="-1"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36127299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DFFBEF1-23EE-9223-C5D4-36F1776FE685}"/>
              </a:ext>
            </a:extLst>
          </p:cNvPr>
          <p:cNvSpPr>
            <a:spLocks noGrp="1"/>
          </p:cNvSpPr>
          <p:nvPr>
            <p:ph type="title"/>
          </p:nvPr>
        </p:nvSpPr>
        <p:spPr>
          <a:xfrm>
            <a:off x="838200" y="585216"/>
            <a:ext cx="10515600" cy="1325563"/>
          </a:xfrm>
        </p:spPr>
        <p:txBody>
          <a:bodyPr>
            <a:normAutofit/>
          </a:bodyPr>
          <a:lstStyle/>
          <a:p>
            <a:r>
              <a:rPr lang="en-GB">
                <a:solidFill>
                  <a:schemeClr val="bg1"/>
                </a:solidFill>
              </a:rPr>
              <a:t>Being confident in our choices</a:t>
            </a:r>
          </a:p>
        </p:txBody>
      </p:sp>
      <p:pic>
        <p:nvPicPr>
          <p:cNvPr id="4" name="Content Placeholder 4" descr="Logo&#10;&#10;Description automatically generated with medium confidence">
            <a:extLst>
              <a:ext uri="{FF2B5EF4-FFF2-40B4-BE49-F238E27FC236}">
                <a16:creationId xmlns:a16="http://schemas.microsoft.com/office/drawing/2014/main" id="{0B269C2F-40E1-E3EE-E969-A5E9ED18E26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7933" r="3" b="3"/>
          <a:stretch/>
        </p:blipFill>
        <p:spPr>
          <a:xfrm>
            <a:off x="841248" y="2516777"/>
            <a:ext cx="6236208" cy="3660185"/>
          </a:xfrm>
          <a:prstGeom prst="rect">
            <a:avLst/>
          </a:prstGeom>
        </p:spPr>
      </p:pic>
      <p:sp>
        <p:nvSpPr>
          <p:cNvPr id="8" name="Content Placeholder 7">
            <a:extLst>
              <a:ext uri="{FF2B5EF4-FFF2-40B4-BE49-F238E27FC236}">
                <a16:creationId xmlns:a16="http://schemas.microsoft.com/office/drawing/2014/main" id="{BA780C60-209D-F18F-3C6A-B99D02D0C8EB}"/>
              </a:ext>
            </a:extLst>
          </p:cNvPr>
          <p:cNvSpPr>
            <a:spLocks noGrp="1"/>
          </p:cNvSpPr>
          <p:nvPr>
            <p:ph idx="1"/>
          </p:nvPr>
        </p:nvSpPr>
        <p:spPr>
          <a:xfrm>
            <a:off x="7546848" y="2516777"/>
            <a:ext cx="3803904" cy="3660185"/>
          </a:xfrm>
        </p:spPr>
        <p:txBody>
          <a:bodyPr anchor="ctr">
            <a:normAutofit/>
          </a:bodyPr>
          <a:lstStyle/>
          <a:p>
            <a:r>
              <a:rPr lang="en-US" sz="2200"/>
              <a:t>Peer pressure is a feeling that you must do the same things as other people in order to be liked or respected by them.</a:t>
            </a:r>
          </a:p>
          <a:p>
            <a:endParaRPr lang="en-US" sz="2200"/>
          </a:p>
        </p:txBody>
      </p:sp>
    </p:spTree>
    <p:extLst>
      <p:ext uri="{BB962C8B-B14F-4D97-AF65-F5344CB8AC3E}">
        <p14:creationId xmlns:p14="http://schemas.microsoft.com/office/powerpoint/2010/main" val="25834393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1243707-3B96-4737-2A84-3DEC8C87DBF6}"/>
              </a:ext>
            </a:extLst>
          </p:cNvPr>
          <p:cNvSpPr>
            <a:spLocks noGrp="1"/>
          </p:cNvSpPr>
          <p:nvPr>
            <p:ph type="title"/>
          </p:nvPr>
        </p:nvSpPr>
        <p:spPr>
          <a:xfrm>
            <a:off x="2311147" y="365760"/>
            <a:ext cx="7569706" cy="1288238"/>
          </a:xfrm>
        </p:spPr>
        <p:txBody>
          <a:bodyPr anchor="ctr">
            <a:normAutofit/>
          </a:bodyPr>
          <a:lstStyle/>
          <a:p>
            <a:pPr algn="ctr"/>
            <a:r>
              <a:rPr lang="en-GB" sz="4100"/>
              <a:t>Tips to dealing with peer pressure</a:t>
            </a:r>
          </a:p>
        </p:txBody>
      </p:sp>
      <p:sp>
        <p:nvSpPr>
          <p:cNvPr id="3" name="Content Placeholder 2">
            <a:extLst>
              <a:ext uri="{FF2B5EF4-FFF2-40B4-BE49-F238E27FC236}">
                <a16:creationId xmlns:a16="http://schemas.microsoft.com/office/drawing/2014/main" id="{EB1DC41B-DEBB-18F0-55A5-7862AAFC87F2}"/>
              </a:ext>
            </a:extLst>
          </p:cNvPr>
          <p:cNvSpPr>
            <a:spLocks noGrp="1"/>
          </p:cNvSpPr>
          <p:nvPr>
            <p:ph idx="1"/>
          </p:nvPr>
        </p:nvSpPr>
        <p:spPr>
          <a:xfrm>
            <a:off x="2165569" y="1956816"/>
            <a:ext cx="7860863" cy="4024884"/>
          </a:xfrm>
        </p:spPr>
        <p:txBody>
          <a:bodyPr anchor="t">
            <a:normAutofit/>
          </a:bodyPr>
          <a:lstStyle/>
          <a:p>
            <a:r>
              <a:rPr lang="en-GB" sz="2400"/>
              <a:t>Surround yourself with people who respect your values and opinions</a:t>
            </a:r>
          </a:p>
          <a:p>
            <a:r>
              <a:rPr lang="en-GB" sz="2400"/>
              <a:t>Be mindful of body language and the way you say things</a:t>
            </a:r>
          </a:p>
          <a:p>
            <a:r>
              <a:rPr lang="en-GB" sz="2400"/>
              <a:t>Be confident – believe in your ability to handle a situation</a:t>
            </a:r>
          </a:p>
          <a:p>
            <a:r>
              <a:rPr lang="en-GB" sz="2400"/>
              <a:t>Be clear – message you have is clear and easy to understand</a:t>
            </a:r>
          </a:p>
          <a:p>
            <a:r>
              <a:rPr lang="en-GB" sz="2400"/>
              <a:t>Be Controlled – you speak calmly</a:t>
            </a:r>
          </a:p>
          <a:p>
            <a:r>
              <a:rPr lang="en-GB" sz="2400"/>
              <a:t>Talk to a trusted adult if the situation is worrying you!</a:t>
            </a:r>
          </a:p>
          <a:p>
            <a:pPr marL="0" indent="0">
              <a:buNone/>
            </a:pPr>
            <a:endParaRPr lang="en-GB" sz="2400"/>
          </a:p>
        </p:txBody>
      </p:sp>
    </p:spTree>
    <p:extLst>
      <p:ext uri="{BB962C8B-B14F-4D97-AF65-F5344CB8AC3E}">
        <p14:creationId xmlns:p14="http://schemas.microsoft.com/office/powerpoint/2010/main" val="2354799001"/>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9CFB3D45-3FD1-AA18-9C80-A7184E6D75C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9115" b="2995"/>
          <a:stretch/>
        </p:blipFill>
        <p:spPr>
          <a:xfrm>
            <a:off x="0" y="10"/>
            <a:ext cx="12192000" cy="6857990"/>
          </a:xfrm>
          <a:prstGeom prst="rect">
            <a:avLst/>
          </a:prstGeom>
        </p:spPr>
      </p:pic>
      <p:sp>
        <p:nvSpPr>
          <p:cNvPr id="17"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6" name="Straight Connector 15">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A034578-3CEF-3351-ECC5-C6141D5B1932}"/>
              </a:ext>
            </a:extLst>
          </p:cNvPr>
          <p:cNvSpPr>
            <a:spLocks noGrp="1"/>
          </p:cNvSpPr>
          <p:nvPr>
            <p:ph idx="1"/>
          </p:nvPr>
        </p:nvSpPr>
        <p:spPr>
          <a:xfrm>
            <a:off x="525516" y="3417573"/>
            <a:ext cx="4593021" cy="2619839"/>
          </a:xfrm>
        </p:spPr>
        <p:txBody>
          <a:bodyPr anchor="ctr">
            <a:normAutofit/>
          </a:bodyPr>
          <a:lstStyle/>
          <a:p>
            <a:r>
              <a:rPr lang="en-GB" sz="1800"/>
              <a:t>If we can manage our emotions better, we may also be better at making better decisions – less risky decisions!</a:t>
            </a:r>
          </a:p>
        </p:txBody>
      </p:sp>
    </p:spTree>
    <p:extLst>
      <p:ext uri="{BB962C8B-B14F-4D97-AF65-F5344CB8AC3E}">
        <p14:creationId xmlns:p14="http://schemas.microsoft.com/office/powerpoint/2010/main" val="33529772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5" descr="A picture containing clipart&#10;&#10;Description automatically generated">
            <a:extLst>
              <a:ext uri="{FF2B5EF4-FFF2-40B4-BE49-F238E27FC236}">
                <a16:creationId xmlns:a16="http://schemas.microsoft.com/office/drawing/2014/main" id="{9C56AF87-E839-FAF3-F793-E06511888883}"/>
              </a:ext>
            </a:extLst>
          </p:cNvPr>
          <p:cNvPicPr>
            <a:picLocks noChangeAspect="1"/>
          </p:cNvPicPr>
          <p:nvPr/>
        </p:nvPicPr>
        <p:blipFill rotWithShape="1">
          <a:blip r:embed="rId2">
            <a:duotone>
              <a:prstClr val="black"/>
              <a:schemeClr val="tx2">
                <a:tint val="45000"/>
                <a:satMod val="400000"/>
              </a:schemeClr>
            </a:duotone>
            <a:alphaModFix amt="25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3865" r="11913"/>
          <a:stretch/>
        </p:blipFill>
        <p:spPr>
          <a:xfrm>
            <a:off x="20" y="-200045"/>
            <a:ext cx="12191980" cy="6857990"/>
          </a:xfrm>
          <a:prstGeom prst="rect">
            <a:avLst/>
          </a:prstGeom>
        </p:spPr>
      </p:pic>
      <p:sp>
        <p:nvSpPr>
          <p:cNvPr id="2" name="Title 1">
            <a:extLst>
              <a:ext uri="{FF2B5EF4-FFF2-40B4-BE49-F238E27FC236}">
                <a16:creationId xmlns:a16="http://schemas.microsoft.com/office/drawing/2014/main" id="{1FC06DB5-E5F1-2457-D5AF-7BEABA2B9236}"/>
              </a:ext>
            </a:extLst>
          </p:cNvPr>
          <p:cNvSpPr>
            <a:spLocks noGrp="1"/>
          </p:cNvSpPr>
          <p:nvPr>
            <p:ph type="title"/>
          </p:nvPr>
        </p:nvSpPr>
        <p:spPr>
          <a:xfrm>
            <a:off x="838200" y="365125"/>
            <a:ext cx="10515600" cy="1325563"/>
          </a:xfrm>
        </p:spPr>
        <p:txBody>
          <a:bodyPr>
            <a:normAutofit/>
          </a:bodyPr>
          <a:lstStyle/>
          <a:p>
            <a:r>
              <a:rPr lang="en-GB"/>
              <a:t>Managing Emotions</a:t>
            </a:r>
          </a:p>
        </p:txBody>
      </p:sp>
      <p:graphicFrame>
        <p:nvGraphicFramePr>
          <p:cNvPr id="9" name="Content Placeholder 2">
            <a:extLst>
              <a:ext uri="{FF2B5EF4-FFF2-40B4-BE49-F238E27FC236}">
                <a16:creationId xmlns:a16="http://schemas.microsoft.com/office/drawing/2014/main" id="{1FE33D7C-2D0C-B4E6-D729-876AB80BA3BA}"/>
              </a:ext>
            </a:extLst>
          </p:cNvPr>
          <p:cNvGraphicFramePr/>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31694579"/>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white figures&#10;&#10;Description automatically generated with low confidence">
            <a:extLst>
              <a:ext uri="{FF2B5EF4-FFF2-40B4-BE49-F238E27FC236}">
                <a16:creationId xmlns:a16="http://schemas.microsoft.com/office/drawing/2014/main" id="{DF071820-C578-4005-9FE5-A61D2DD327DD}"/>
              </a:ext>
            </a:extLst>
          </p:cNvPr>
          <p:cNvPicPr>
            <a:picLocks noGrp="1" noChangeAspect="1"/>
          </p:cNvPicPr>
          <p:nvPr>
            <p:ph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9274"/>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7ED90E-C674-4D15-B43F-996C9C739F29}"/>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What do we mean by Living in Safety and Stability? </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87826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26DE8C-D796-44AF-B798-3A70450386D8}"/>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a:solidFill>
                  <a:srgbClr val="FFFFFF"/>
                </a:solidFill>
              </a:rPr>
              <a:t>Number one rule – Believe in Yourself</a:t>
            </a:r>
            <a:endParaRPr lang="en-US" sz="3600" kern="1200">
              <a:solidFill>
                <a:srgbClr val="FFFFFF"/>
              </a:solidFill>
              <a:latin typeface="+mj-lt"/>
              <a:ea typeface="+mj-ea"/>
              <a:cs typeface="+mj-cs"/>
            </a:endParaRPr>
          </a:p>
        </p:txBody>
      </p:sp>
      <p:pic>
        <p:nvPicPr>
          <p:cNvPr id="5" name="Content Placeholder 4" descr="Company name&#10;&#10;Description automatically generated with medium confidence">
            <a:extLst>
              <a:ext uri="{FF2B5EF4-FFF2-40B4-BE49-F238E27FC236}">
                <a16:creationId xmlns:a16="http://schemas.microsoft.com/office/drawing/2014/main" id="{7FDB45B4-0016-46E4-8FDD-D58F99623D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45771" y="643466"/>
            <a:ext cx="3243790" cy="5568739"/>
          </a:xfrm>
          <a:prstGeom prst="rect">
            <a:avLst/>
          </a:prstGeom>
        </p:spPr>
      </p:pic>
    </p:spTree>
    <p:extLst>
      <p:ext uri="{BB962C8B-B14F-4D97-AF65-F5344CB8AC3E}">
        <p14:creationId xmlns:p14="http://schemas.microsoft.com/office/powerpoint/2010/main" val="24738290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 blackboard&#10;&#10;Description automatically generated">
            <a:extLst>
              <a:ext uri="{FF2B5EF4-FFF2-40B4-BE49-F238E27FC236}">
                <a16:creationId xmlns:a16="http://schemas.microsoft.com/office/drawing/2014/main" id="{898912A7-92AE-B5D0-2C91-A794EECF45DD}"/>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038600" y="1225550"/>
            <a:ext cx="7186613" cy="4402138"/>
          </a:xfrm>
        </p:spPr>
      </p:pic>
      <p:sp>
        <p:nvSpPr>
          <p:cNvPr id="2" name="Title 1">
            <a:extLst>
              <a:ext uri="{FF2B5EF4-FFF2-40B4-BE49-F238E27FC236}">
                <a16:creationId xmlns:a16="http://schemas.microsoft.com/office/drawing/2014/main" id="{08EBEC52-0231-FF13-EFC2-01CF6B9FE3A7}"/>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a:solidFill>
                  <a:schemeClr val="bg1"/>
                </a:solidFill>
                <a:latin typeface="+mj-lt"/>
                <a:ea typeface="+mj-ea"/>
                <a:cs typeface="+mj-cs"/>
              </a:rPr>
              <a:t>Check Out</a:t>
            </a:r>
          </a:p>
        </p:txBody>
      </p:sp>
    </p:spTree>
    <p:extLst>
      <p:ext uri="{BB962C8B-B14F-4D97-AF65-F5344CB8AC3E}">
        <p14:creationId xmlns:p14="http://schemas.microsoft.com/office/powerpoint/2010/main" val="38642821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F6B69F-8B34-4616-A19C-34204E7935AD}"/>
              </a:ext>
            </a:extLst>
          </p:cNvPr>
          <p:cNvSpPr>
            <a:spLocks noGrp="1"/>
          </p:cNvSpPr>
          <p:nvPr>
            <p:ph type="title"/>
          </p:nvPr>
        </p:nvSpPr>
        <p:spPr>
          <a:xfrm>
            <a:off x="524741" y="620392"/>
            <a:ext cx="3808268" cy="5504688"/>
          </a:xfrm>
        </p:spPr>
        <p:txBody>
          <a:bodyPr>
            <a:normAutofit/>
          </a:bodyPr>
          <a:lstStyle/>
          <a:p>
            <a:r>
              <a:rPr lang="en-GB" sz="6000">
                <a:solidFill>
                  <a:schemeClr val="bg1"/>
                </a:solidFill>
              </a:rPr>
              <a:t>Session Five – Coping with difficult situations</a:t>
            </a:r>
          </a:p>
        </p:txBody>
      </p:sp>
      <p:graphicFrame>
        <p:nvGraphicFramePr>
          <p:cNvPr id="11" name="Content Placeholder 3">
            <a:extLst>
              <a:ext uri="{FF2B5EF4-FFF2-40B4-BE49-F238E27FC236}">
                <a16:creationId xmlns:a16="http://schemas.microsoft.com/office/drawing/2014/main" id="{A474638C-6047-AEF2-AD83-DCBC353DAE2C}"/>
              </a:ext>
            </a:extLst>
          </p:cNvPr>
          <p:cNvGraphicFramePr>
            <a:graphicFrameLocks noGrp="1"/>
          </p:cNvGraphicFramePr>
          <p:nvPr>
            <p:ph idx="1"/>
            <p:extLst>
              <p:ext uri="{D42A27DB-BD31-4B8C-83A1-F6EECF244321}">
                <p14:modId xmlns:p14="http://schemas.microsoft.com/office/powerpoint/2010/main" val="1106966673"/>
              </p:ext>
            </p:extLst>
          </p:nvPr>
        </p:nvGraphicFramePr>
        <p:xfrm>
          <a:off x="5429250" y="731520"/>
          <a:ext cx="5924550" cy="54454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540372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5" descr="A picture containing clipart&#10;&#10;Description automatically generated">
            <a:extLst>
              <a:ext uri="{FF2B5EF4-FFF2-40B4-BE49-F238E27FC236}">
                <a16:creationId xmlns:a16="http://schemas.microsoft.com/office/drawing/2014/main" id="{9C56AF87-E839-FAF3-F793-E06511888883}"/>
              </a:ext>
            </a:extLst>
          </p:cNvPr>
          <p:cNvPicPr>
            <a:picLocks noChangeAspect="1"/>
          </p:cNvPicPr>
          <p:nvPr/>
        </p:nvPicPr>
        <p:blipFill rotWithShape="1">
          <a:blip r:embed="rId2">
            <a:duotone>
              <a:prstClr val="black"/>
              <a:schemeClr val="tx2">
                <a:tint val="45000"/>
                <a:satMod val="400000"/>
              </a:schemeClr>
            </a:duotone>
            <a:alphaModFix amt="25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3865" r="11913"/>
          <a:stretch/>
        </p:blipFill>
        <p:spPr>
          <a:xfrm>
            <a:off x="20" y="-200045"/>
            <a:ext cx="12191980" cy="6857990"/>
          </a:xfrm>
          <a:prstGeom prst="rect">
            <a:avLst/>
          </a:prstGeom>
        </p:spPr>
      </p:pic>
      <p:sp>
        <p:nvSpPr>
          <p:cNvPr id="2" name="Title 1">
            <a:extLst>
              <a:ext uri="{FF2B5EF4-FFF2-40B4-BE49-F238E27FC236}">
                <a16:creationId xmlns:a16="http://schemas.microsoft.com/office/drawing/2014/main" id="{1FC06DB5-E5F1-2457-D5AF-7BEABA2B9236}"/>
              </a:ext>
            </a:extLst>
          </p:cNvPr>
          <p:cNvSpPr>
            <a:spLocks noGrp="1"/>
          </p:cNvSpPr>
          <p:nvPr>
            <p:ph type="title"/>
          </p:nvPr>
        </p:nvSpPr>
        <p:spPr>
          <a:xfrm>
            <a:off x="838200" y="365125"/>
            <a:ext cx="10515600" cy="1325563"/>
          </a:xfrm>
        </p:spPr>
        <p:txBody>
          <a:bodyPr>
            <a:normAutofit/>
          </a:bodyPr>
          <a:lstStyle/>
          <a:p>
            <a:r>
              <a:rPr lang="en-GB"/>
              <a:t>Managing Emotions - Refresh</a:t>
            </a:r>
          </a:p>
        </p:txBody>
      </p:sp>
      <p:graphicFrame>
        <p:nvGraphicFramePr>
          <p:cNvPr id="9" name="Content Placeholder 2">
            <a:extLst>
              <a:ext uri="{FF2B5EF4-FFF2-40B4-BE49-F238E27FC236}">
                <a16:creationId xmlns:a16="http://schemas.microsoft.com/office/drawing/2014/main" id="{1FE33D7C-2D0C-B4E6-D729-876AB80BA3BA}"/>
              </a:ext>
            </a:extLst>
          </p:cNvPr>
          <p:cNvGraphicFramePr/>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03428266"/>
      </p:ext>
    </p:extLst>
  </p:cSld>
  <p:clrMapOvr>
    <a:overrideClrMapping bg1="dk1" tx1="lt1" bg2="dk2" tx2="lt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7383B190-6BFB-422F-B667-06B7B25F0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9FE126-904F-B09C-0FA1-0A1E0D86D6F3}"/>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4800" kern="1200">
                <a:solidFill>
                  <a:srgbClr val="FFFFFF"/>
                </a:solidFill>
                <a:latin typeface="+mj-lt"/>
                <a:ea typeface="+mj-ea"/>
                <a:cs typeface="+mj-cs"/>
              </a:rPr>
              <a:t>Juggling Life </a:t>
            </a:r>
          </a:p>
        </p:txBody>
      </p:sp>
      <p:pic>
        <p:nvPicPr>
          <p:cNvPr id="11" name="Picture 10" descr="A person holding their hand up&#10;&#10;Description automatically generated with low confidence">
            <a:extLst>
              <a:ext uri="{FF2B5EF4-FFF2-40B4-BE49-F238E27FC236}">
                <a16:creationId xmlns:a16="http://schemas.microsoft.com/office/drawing/2014/main" id="{46191152-6F26-0933-CFD1-CD126D5E597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5298" r="-2" b="-2"/>
          <a:stretch/>
        </p:blipFill>
        <p:spPr>
          <a:xfrm>
            <a:off x="317635" y="299363"/>
            <a:ext cx="4160452" cy="3049204"/>
          </a:xfrm>
          <a:prstGeom prst="rect">
            <a:avLst/>
          </a:prstGeom>
        </p:spPr>
      </p:pic>
      <p:pic>
        <p:nvPicPr>
          <p:cNvPr id="5" name="Content Placeholder 4">
            <a:extLst>
              <a:ext uri="{FF2B5EF4-FFF2-40B4-BE49-F238E27FC236}">
                <a16:creationId xmlns:a16="http://schemas.microsoft.com/office/drawing/2014/main" id="{DCD79949-09C2-23E6-8655-C496BB19DF8F}"/>
              </a:ext>
            </a:extLst>
          </p:cNvPr>
          <p:cNvPicPr>
            <a:picLocks noGrp="1" noChangeAspect="1"/>
          </p:cNvPicPr>
          <p:nvPr>
            <p:ph idx="1"/>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10913" r="2" b="26644"/>
          <a:stretch/>
        </p:blipFill>
        <p:spPr>
          <a:xfrm>
            <a:off x="4654296" y="299363"/>
            <a:ext cx="7217085" cy="3008188"/>
          </a:xfrm>
          <a:prstGeom prst="rect">
            <a:avLst/>
          </a:prstGeom>
        </p:spPr>
      </p:pic>
      <p:cxnSp>
        <p:nvCxnSpPr>
          <p:cNvPr id="39" name="Straight Connector 38">
            <a:extLst>
              <a:ext uri="{FF2B5EF4-FFF2-40B4-BE49-F238E27FC236}">
                <a16:creationId xmlns:a16="http://schemas.microsoft.com/office/drawing/2014/main" id="{ED28E597-4AF8-4D69-A9AB-A1EDC6156B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Picture 7" descr="A group of people walking&#10;&#10;Description automatically generated with low confidence">
            <a:extLst>
              <a:ext uri="{FF2B5EF4-FFF2-40B4-BE49-F238E27FC236}">
                <a16:creationId xmlns:a16="http://schemas.microsoft.com/office/drawing/2014/main" id="{32D22608-6140-8C25-2C66-7911CF9E334D}"/>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6879" r="1904" b="1"/>
          <a:stretch/>
        </p:blipFill>
        <p:spPr>
          <a:xfrm>
            <a:off x="317635" y="3509433"/>
            <a:ext cx="4160452" cy="3026833"/>
          </a:xfrm>
          <a:prstGeom prst="rect">
            <a:avLst/>
          </a:prstGeom>
        </p:spPr>
      </p:pic>
    </p:spTree>
    <p:extLst>
      <p:ext uri="{BB962C8B-B14F-4D97-AF65-F5344CB8AC3E}">
        <p14:creationId xmlns:p14="http://schemas.microsoft.com/office/powerpoint/2010/main" val="21900247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460BB-F79E-1C4E-F351-2FC3B006D564}"/>
              </a:ext>
            </a:extLst>
          </p:cNvPr>
          <p:cNvSpPr>
            <a:spLocks noGrp="1"/>
          </p:cNvSpPr>
          <p:nvPr>
            <p:ph type="title"/>
          </p:nvPr>
        </p:nvSpPr>
        <p:spPr>
          <a:xfrm>
            <a:off x="4965430" y="629268"/>
            <a:ext cx="6586491" cy="1286160"/>
          </a:xfrm>
        </p:spPr>
        <p:txBody>
          <a:bodyPr anchor="b">
            <a:normAutofit/>
          </a:bodyPr>
          <a:lstStyle/>
          <a:p>
            <a:r>
              <a:rPr lang="en-GB" sz="4100"/>
              <a:t>Managing Emotions in Context</a:t>
            </a:r>
          </a:p>
        </p:txBody>
      </p:sp>
      <p:sp>
        <p:nvSpPr>
          <p:cNvPr id="3" name="Content Placeholder 2">
            <a:extLst>
              <a:ext uri="{FF2B5EF4-FFF2-40B4-BE49-F238E27FC236}">
                <a16:creationId xmlns:a16="http://schemas.microsoft.com/office/drawing/2014/main" id="{51CAFE9C-8BB4-26B2-AE78-A97FF4540A5A}"/>
              </a:ext>
            </a:extLst>
          </p:cNvPr>
          <p:cNvSpPr>
            <a:spLocks noGrp="1"/>
          </p:cNvSpPr>
          <p:nvPr>
            <p:ph idx="1"/>
          </p:nvPr>
        </p:nvSpPr>
        <p:spPr>
          <a:xfrm>
            <a:off x="4965431" y="2438400"/>
            <a:ext cx="6586489" cy="3785419"/>
          </a:xfrm>
        </p:spPr>
        <p:txBody>
          <a:bodyPr>
            <a:normAutofit/>
          </a:bodyPr>
          <a:lstStyle/>
          <a:p>
            <a:pPr marL="0" indent="0">
              <a:buNone/>
            </a:pPr>
            <a:r>
              <a:rPr lang="en-GB" sz="2000">
                <a:latin typeface="Calibri" panose="020F0502020204030204" pitchFamily="34" charset="0"/>
                <a:ea typeface="Times New Roman" panose="02020603050405020304" pitchFamily="18" charset="0"/>
              </a:rPr>
              <a:t>Individually:</a:t>
            </a:r>
          </a:p>
          <a:p>
            <a:r>
              <a:rPr lang="en-GB" sz="2000">
                <a:latin typeface="Calibri" panose="020F0502020204030204" pitchFamily="34" charset="0"/>
                <a:ea typeface="Times New Roman" panose="02020603050405020304" pitchFamily="18" charset="0"/>
              </a:rPr>
              <a:t>T</a:t>
            </a:r>
            <a:r>
              <a:rPr lang="en-GB" sz="2000">
                <a:effectLst/>
                <a:latin typeface="Calibri" panose="020F0502020204030204" pitchFamily="34" charset="0"/>
                <a:ea typeface="Times New Roman" panose="02020603050405020304" pitchFamily="18" charset="0"/>
              </a:rPr>
              <a:t>hink about an experience/situation in your life where the outcome was not what you wanted </a:t>
            </a:r>
          </a:p>
          <a:p>
            <a:endParaRPr lang="en-GB" sz="2000">
              <a:latin typeface="Calibri" panose="020F0502020204030204" pitchFamily="34" charset="0"/>
            </a:endParaRPr>
          </a:p>
          <a:p>
            <a:pPr marL="0" indent="0">
              <a:buNone/>
            </a:pPr>
            <a:r>
              <a:rPr lang="en-GB" sz="2000">
                <a:latin typeface="Calibri" panose="020F0502020204030204" pitchFamily="34" charset="0"/>
              </a:rPr>
              <a:t>In your groups:</a:t>
            </a:r>
          </a:p>
          <a:p>
            <a:r>
              <a:rPr lang="en-GB" sz="2000">
                <a:effectLst/>
                <a:latin typeface="Calibri" panose="020F0502020204030204" pitchFamily="34" charset="0"/>
                <a:ea typeface="Times New Roman" panose="02020603050405020304" pitchFamily="18" charset="0"/>
              </a:rPr>
              <a:t>How do you think you would feel in that situation?</a:t>
            </a:r>
          </a:p>
          <a:p>
            <a:r>
              <a:rPr lang="en-GB" sz="2000">
                <a:latin typeface="Calibri" panose="020F0502020204030204" pitchFamily="34" charset="0"/>
                <a:ea typeface="Times New Roman" panose="02020603050405020304" pitchFamily="18" charset="0"/>
              </a:rPr>
              <a:t>W</a:t>
            </a:r>
            <a:r>
              <a:rPr lang="en-GB" sz="2000">
                <a:effectLst/>
                <a:latin typeface="Calibri" panose="020F0502020204030204" pitchFamily="34" charset="0"/>
                <a:ea typeface="Times New Roman" panose="02020603050405020304" pitchFamily="18" charset="0"/>
              </a:rPr>
              <a:t>hat do you see as the worst-case scenario happening because of that situation?</a:t>
            </a:r>
          </a:p>
          <a:p>
            <a:r>
              <a:rPr lang="en-GB" sz="2000">
                <a:latin typeface="Calibri" panose="020F0502020204030204" pitchFamily="34" charset="0"/>
                <a:ea typeface="Times New Roman" panose="02020603050405020304" pitchFamily="18" charset="0"/>
              </a:rPr>
              <a:t>W</a:t>
            </a:r>
            <a:r>
              <a:rPr lang="en-GB" sz="2000">
                <a:effectLst/>
                <a:latin typeface="Calibri" panose="020F0502020204030204" pitchFamily="34" charset="0"/>
                <a:ea typeface="Times New Roman" panose="02020603050405020304" pitchFamily="18" charset="0"/>
              </a:rPr>
              <a:t>hat could you do to turn the experience from a negative into a positive? </a:t>
            </a:r>
          </a:p>
          <a:p>
            <a:endParaRPr lang="en-GB" sz="2000">
              <a:latin typeface="Calibri" panose="020F0502020204030204" pitchFamily="34" charset="0"/>
            </a:endParaRPr>
          </a:p>
          <a:p>
            <a:pPr marL="0" indent="0">
              <a:buNone/>
            </a:pPr>
            <a:endParaRPr lang="en-GB" sz="2000"/>
          </a:p>
        </p:txBody>
      </p:sp>
      <p:pic>
        <p:nvPicPr>
          <p:cNvPr id="5" name="Picture 4" descr="Different coloured question marks">
            <a:extLst>
              <a:ext uri="{FF2B5EF4-FFF2-40B4-BE49-F238E27FC236}">
                <a16:creationId xmlns:a16="http://schemas.microsoft.com/office/drawing/2014/main" id="{45609F99-33B3-A90A-7000-36EF3D3B0ACA}"/>
              </a:ext>
            </a:extLst>
          </p:cNvPr>
          <p:cNvPicPr>
            <a:picLocks noChangeAspect="1"/>
          </p:cNvPicPr>
          <p:nvPr/>
        </p:nvPicPr>
        <p:blipFill rotWithShape="1">
          <a:blip r:embed="rId2"/>
          <a:srcRect l="29033" r="32945"/>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7B4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7829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2FAB7C10-FB8F-DA35-5258-1891FDC15F87}"/>
              </a:ext>
            </a:extLst>
          </p:cNvPr>
          <p:cNvSpPr>
            <a:spLocks noGrp="1"/>
          </p:cNvSpPr>
          <p:nvPr>
            <p:ph type="title"/>
          </p:nvPr>
        </p:nvSpPr>
        <p:spPr>
          <a:xfrm>
            <a:off x="8153400" y="818457"/>
            <a:ext cx="3322317" cy="2975876"/>
          </a:xfrm>
        </p:spPr>
        <p:txBody>
          <a:bodyPr vert="horz" lIns="91440" tIns="45720" rIns="91440" bIns="45720" rtlCol="0" anchor="b">
            <a:normAutofit/>
          </a:bodyPr>
          <a:lstStyle/>
          <a:p>
            <a:r>
              <a:rPr lang="en-US" kern="1200">
                <a:solidFill>
                  <a:schemeClr val="tx1"/>
                </a:solidFill>
                <a:latin typeface="+mj-lt"/>
                <a:ea typeface="+mj-ea"/>
                <a:cs typeface="+mj-cs"/>
              </a:rPr>
              <a:t>Brainstorm – What is Resilience? </a:t>
            </a:r>
          </a:p>
        </p:txBody>
      </p:sp>
      <p:pic>
        <p:nvPicPr>
          <p:cNvPr id="5" name="Content Placeholder 4" descr="Graphical user interface, text, application, chat or text message&#10;&#10;Description automatically generated">
            <a:extLst>
              <a:ext uri="{FF2B5EF4-FFF2-40B4-BE49-F238E27FC236}">
                <a16:creationId xmlns:a16="http://schemas.microsoft.com/office/drawing/2014/main" id="{E7FD9E96-93AD-44B8-C7D4-585C485BB17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2541" b="12573"/>
          <a:stretch/>
        </p:blipFill>
        <p:spPr>
          <a:xfrm>
            <a:off x="802494" y="457393"/>
            <a:ext cx="5866556" cy="5943214"/>
          </a:xfrm>
          <a:prstGeom prst="rect">
            <a:avLst/>
          </a:prstGeom>
        </p:spPr>
      </p:pic>
      <p:cxnSp>
        <p:nvCxnSpPr>
          <p:cNvPr id="17" name="Straight Connector 16">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1786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6548333"/>
      </p:ext>
    </p:extLst>
  </p:cSld>
  <p:clrMapOvr>
    <a:overrideClrMapping bg1="dk1" tx1="lt1" bg2="dk2"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B5FA7C47-B7C1-4D2E-AB49-ED23BA34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6">
            <a:extLst>
              <a:ext uri="{FF2B5EF4-FFF2-40B4-BE49-F238E27FC236}">
                <a16:creationId xmlns:a16="http://schemas.microsoft.com/office/drawing/2014/main" id="{596EE156-ABF1-4329-A6BA-03B4254E0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Rectangle 8">
            <a:extLst>
              <a:ext uri="{FF2B5EF4-FFF2-40B4-BE49-F238E27FC236}">
                <a16:creationId xmlns:a16="http://schemas.microsoft.com/office/drawing/2014/main" id="{19B9933F-AAB3-444A-8BB5-9CA194A8B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52722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7">
            <a:extLst>
              <a:ext uri="{FF2B5EF4-FFF2-40B4-BE49-F238E27FC236}">
                <a16:creationId xmlns:a16="http://schemas.microsoft.com/office/drawing/2014/main" id="{7D20183A-0B1D-4A1F-89B1-ADBEDBC6E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Rectangle 8">
            <a:extLst>
              <a:ext uri="{FF2B5EF4-FFF2-40B4-BE49-F238E27FC236}">
                <a16:creationId xmlns:a16="http://schemas.microsoft.com/office/drawing/2014/main" id="{131031D3-26CD-4214-A9A4-5857EFA15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C0B7694-2F23-CFE6-AFC9-9E6160A1121B}"/>
              </a:ext>
            </a:extLst>
          </p:cNvPr>
          <p:cNvSpPr txBox="1"/>
          <p:nvPr/>
        </p:nvSpPr>
        <p:spPr>
          <a:xfrm>
            <a:off x="1139635" y="2546161"/>
            <a:ext cx="3200451" cy="2985929"/>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5000" b="0" i="0" u="none" strike="noStrike" kern="1200" cap="none" spc="0" normalizeH="0" baseline="0" noProof="0">
                <a:ln>
                  <a:noFill/>
                </a:ln>
                <a:solidFill>
                  <a:srgbClr val="FEFFFF"/>
                </a:solidFill>
                <a:effectLst/>
                <a:uLnTx/>
                <a:uFillTx/>
                <a:latin typeface="Calibri" panose="020F0502020204030204"/>
                <a:ea typeface="+mn-ea"/>
                <a:cs typeface="+mn-cs"/>
              </a:rPr>
              <a:t>Health &amp; Wellbeing wheel</a:t>
            </a:r>
          </a:p>
        </p:txBody>
      </p:sp>
      <p:pic>
        <p:nvPicPr>
          <p:cNvPr id="5" name="Content Placeholder 4" descr="A picture containing text, clock&#10;&#10;Description automatically generated">
            <a:extLst>
              <a:ext uri="{FF2B5EF4-FFF2-40B4-BE49-F238E27FC236}">
                <a16:creationId xmlns:a16="http://schemas.microsoft.com/office/drawing/2014/main" id="{D89A3358-4613-E675-BB1E-017E1D91B7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41982" y="643467"/>
            <a:ext cx="5251646" cy="5251646"/>
          </a:xfrm>
          <a:prstGeom prst="rect">
            <a:avLst/>
          </a:prstGeom>
        </p:spPr>
      </p:pic>
    </p:spTree>
    <p:extLst>
      <p:ext uri="{BB962C8B-B14F-4D97-AF65-F5344CB8AC3E}">
        <p14:creationId xmlns:p14="http://schemas.microsoft.com/office/powerpoint/2010/main" val="13274843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silhouette&#10;&#10;Description automatically generated">
            <a:extLst>
              <a:ext uri="{FF2B5EF4-FFF2-40B4-BE49-F238E27FC236}">
                <a16:creationId xmlns:a16="http://schemas.microsoft.com/office/drawing/2014/main" id="{1119F143-56E3-4639-1C5D-C4B07728221C}"/>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038600" y="1368426"/>
            <a:ext cx="7186613" cy="4114800"/>
          </a:xfrm>
        </p:spPr>
      </p:pic>
      <p:sp>
        <p:nvSpPr>
          <p:cNvPr id="2" name="Title 1">
            <a:extLst>
              <a:ext uri="{FF2B5EF4-FFF2-40B4-BE49-F238E27FC236}">
                <a16:creationId xmlns:a16="http://schemas.microsoft.com/office/drawing/2014/main" id="{1E8A1D70-173E-A9C3-CB64-5D8F2F02B9A6}"/>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a:solidFill>
                  <a:schemeClr val="bg1"/>
                </a:solidFill>
                <a:latin typeface="+mj-lt"/>
                <a:ea typeface="+mj-ea"/>
                <a:cs typeface="+mj-cs"/>
              </a:rPr>
              <a:t>Pledge</a:t>
            </a:r>
          </a:p>
        </p:txBody>
      </p:sp>
    </p:spTree>
    <p:extLst>
      <p:ext uri="{BB962C8B-B14F-4D97-AF65-F5344CB8AC3E}">
        <p14:creationId xmlns:p14="http://schemas.microsoft.com/office/powerpoint/2010/main" val="32195038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E13DAD0-A4B0-4817-8995-A0D346584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84EADC2-8B97-1222-A4D0-48B652B28FF0}"/>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4800" kern="1200">
                <a:solidFill>
                  <a:srgbClr val="FFFFFF"/>
                </a:solidFill>
                <a:latin typeface="+mj-lt"/>
                <a:ea typeface="+mj-ea"/>
                <a:cs typeface="+mj-cs"/>
              </a:rPr>
              <a:t>Jar of Importance</a:t>
            </a:r>
          </a:p>
        </p:txBody>
      </p:sp>
      <p:cxnSp>
        <p:nvCxnSpPr>
          <p:cNvPr id="28" name="Straight Connector 27">
            <a:extLst>
              <a:ext uri="{FF2B5EF4-FFF2-40B4-BE49-F238E27FC236}">
                <a16:creationId xmlns:a16="http://schemas.microsoft.com/office/drawing/2014/main" id="{59F9672C-557D-4871-B58C-7874589D7F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text, wooden, wood&#10;&#10;Description automatically generated">
            <a:extLst>
              <a:ext uri="{FF2B5EF4-FFF2-40B4-BE49-F238E27FC236}">
                <a16:creationId xmlns:a16="http://schemas.microsoft.com/office/drawing/2014/main" id="{E998B56F-CE53-EEEA-166E-9D2E742599E4}"/>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5761" r="29259" b="1"/>
          <a:stretch/>
        </p:blipFill>
        <p:spPr>
          <a:xfrm>
            <a:off x="317635" y="321733"/>
            <a:ext cx="4160452" cy="6214534"/>
          </a:xfrm>
          <a:prstGeom prst="rect">
            <a:avLst/>
          </a:prstGeom>
        </p:spPr>
      </p:pic>
      <p:pic>
        <p:nvPicPr>
          <p:cNvPr id="5" name="Content Placeholder 4">
            <a:extLst>
              <a:ext uri="{FF2B5EF4-FFF2-40B4-BE49-F238E27FC236}">
                <a16:creationId xmlns:a16="http://schemas.microsoft.com/office/drawing/2014/main" id="{BA3625C5-2943-43CA-1106-49A147031D8E}"/>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735" b="-5"/>
          <a:stretch/>
        </p:blipFill>
        <p:spPr>
          <a:xfrm>
            <a:off x="4638955" y="321733"/>
            <a:ext cx="3539976" cy="2985818"/>
          </a:xfrm>
          <a:prstGeom prst="rect">
            <a:avLst/>
          </a:prstGeom>
        </p:spPr>
      </p:pic>
      <p:pic>
        <p:nvPicPr>
          <p:cNvPr id="8" name="Picture 7" descr="A picture containing text, vector graphics&#10;&#10;Description automatically generated">
            <a:extLst>
              <a:ext uri="{FF2B5EF4-FFF2-40B4-BE49-F238E27FC236}">
                <a16:creationId xmlns:a16="http://schemas.microsoft.com/office/drawing/2014/main" id="{FFF0E0E2-52C9-7447-5735-192FD65DDDC4}"/>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2077" b="13473"/>
          <a:stretch/>
        </p:blipFill>
        <p:spPr>
          <a:xfrm>
            <a:off x="8348570" y="321734"/>
            <a:ext cx="3535590" cy="2985818"/>
          </a:xfrm>
          <a:prstGeom prst="rect">
            <a:avLst/>
          </a:prstGeom>
        </p:spPr>
      </p:pic>
    </p:spTree>
    <p:extLst>
      <p:ext uri="{BB962C8B-B14F-4D97-AF65-F5344CB8AC3E}">
        <p14:creationId xmlns:p14="http://schemas.microsoft.com/office/powerpoint/2010/main" val="416307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 name="Content Placeholder 2">
            <a:extLst>
              <a:ext uri="{FF2B5EF4-FFF2-40B4-BE49-F238E27FC236}">
                <a16:creationId xmlns:a16="http://schemas.microsoft.com/office/drawing/2014/main" id="{59EF2DC1-33C1-E0D7-C7BC-E0FE08EE838E}"/>
              </a:ext>
            </a:extLst>
          </p:cNvPr>
          <p:cNvGraphicFramePr>
            <a:graphicFrameLocks noGrp="1"/>
          </p:cNvGraphicFramePr>
          <p:nvPr>
            <p:ph idx="1"/>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950439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DE03000-64B4-3F55-EB58-47753037C165}"/>
              </a:ext>
            </a:extLst>
          </p:cNvPr>
          <p:cNvSpPr>
            <a:spLocks noGrp="1"/>
          </p:cNvSpPr>
          <p:nvPr>
            <p:ph type="title"/>
          </p:nvPr>
        </p:nvSpPr>
        <p:spPr>
          <a:xfrm>
            <a:off x="888148" y="673688"/>
            <a:ext cx="4394200" cy="1323439"/>
          </a:xfrm>
        </p:spPr>
        <p:txBody>
          <a:bodyPr vert="horz" lIns="91440" tIns="45720" rIns="91440" bIns="45720" rtlCol="0" anchor="t">
            <a:noAutofit/>
          </a:bodyPr>
          <a:lstStyle/>
          <a:p>
            <a:r>
              <a:rPr lang="en-US" sz="2500" b="1" kern="1200">
                <a:solidFill>
                  <a:srgbClr val="FFFF00"/>
                </a:solidFill>
                <a:latin typeface="+mj-lt"/>
                <a:ea typeface="+mj-ea"/>
                <a:cs typeface="+mj-cs"/>
              </a:rPr>
              <a:t>Rocks</a:t>
            </a:r>
            <a:r>
              <a:rPr lang="en-US" sz="2500" b="1" kern="1200">
                <a:solidFill>
                  <a:schemeClr val="bg1"/>
                </a:solidFill>
                <a:latin typeface="+mj-lt"/>
                <a:ea typeface="+mj-ea"/>
                <a:cs typeface="+mj-cs"/>
              </a:rPr>
              <a:t> – </a:t>
            </a:r>
            <a:r>
              <a:rPr lang="en-US" sz="2500" b="1">
                <a:solidFill>
                  <a:schemeClr val="bg1"/>
                </a:solidFill>
              </a:rPr>
              <a:t>Big things such as f</a:t>
            </a:r>
            <a:r>
              <a:rPr lang="en-US" sz="2500" b="1" kern="1200">
                <a:solidFill>
                  <a:schemeClr val="bg1"/>
                </a:solidFill>
                <a:latin typeface="+mj-lt"/>
                <a:ea typeface="+mj-ea"/>
                <a:cs typeface="+mj-cs"/>
              </a:rPr>
              <a:t>amily, friends, passions, health</a:t>
            </a:r>
            <a:br>
              <a:rPr lang="en-US" sz="2500" b="1" kern="1200">
                <a:solidFill>
                  <a:schemeClr val="bg1"/>
                </a:solidFill>
                <a:latin typeface="+mj-lt"/>
                <a:ea typeface="+mj-ea"/>
                <a:cs typeface="+mj-cs"/>
              </a:rPr>
            </a:br>
            <a:br>
              <a:rPr lang="en-US" sz="2500" b="1" kern="1200">
                <a:solidFill>
                  <a:schemeClr val="bg1"/>
                </a:solidFill>
                <a:latin typeface="+mj-lt"/>
                <a:ea typeface="+mj-ea"/>
                <a:cs typeface="+mj-cs"/>
              </a:rPr>
            </a:br>
            <a:r>
              <a:rPr lang="en-US" sz="2500" b="1" kern="1200">
                <a:solidFill>
                  <a:srgbClr val="FFFF00"/>
                </a:solidFill>
                <a:latin typeface="+mj-lt"/>
                <a:ea typeface="+mj-ea"/>
                <a:cs typeface="+mj-cs"/>
              </a:rPr>
              <a:t>Pebbles</a:t>
            </a:r>
            <a:r>
              <a:rPr lang="en-US" sz="2500" b="1" kern="1200">
                <a:solidFill>
                  <a:schemeClr val="bg1"/>
                </a:solidFill>
                <a:latin typeface="+mj-lt"/>
                <a:ea typeface="+mj-ea"/>
                <a:cs typeface="+mj-cs"/>
              </a:rPr>
              <a:t> – Other important things such as home, school, exams, area we live</a:t>
            </a:r>
            <a:br>
              <a:rPr lang="en-US" sz="2500" b="1" kern="1200">
                <a:solidFill>
                  <a:schemeClr val="bg1"/>
                </a:solidFill>
                <a:latin typeface="+mj-lt"/>
                <a:ea typeface="+mj-ea"/>
                <a:cs typeface="+mj-cs"/>
              </a:rPr>
            </a:br>
            <a:br>
              <a:rPr lang="en-US" sz="2500" b="1" kern="1200">
                <a:solidFill>
                  <a:schemeClr val="bg1"/>
                </a:solidFill>
                <a:latin typeface="+mj-lt"/>
                <a:ea typeface="+mj-ea"/>
                <a:cs typeface="+mj-cs"/>
              </a:rPr>
            </a:br>
            <a:r>
              <a:rPr lang="en-US" sz="2500" b="1" kern="1200">
                <a:solidFill>
                  <a:srgbClr val="FFFF00"/>
                </a:solidFill>
                <a:latin typeface="+mj-lt"/>
                <a:ea typeface="+mj-ea"/>
                <a:cs typeface="+mj-cs"/>
              </a:rPr>
              <a:t>Sand</a:t>
            </a:r>
            <a:r>
              <a:rPr lang="en-US" sz="2500" b="1" kern="1200">
                <a:solidFill>
                  <a:schemeClr val="bg1"/>
                </a:solidFill>
                <a:latin typeface="+mj-lt"/>
                <a:ea typeface="+mj-ea"/>
                <a:cs typeface="+mj-cs"/>
              </a:rPr>
              <a:t> – Small stuff such as the latest shoes, how many likes on social media, messages pinging through on phone</a:t>
            </a:r>
            <a:br>
              <a:rPr lang="en-US" sz="2500" b="1" kern="1200">
                <a:solidFill>
                  <a:schemeClr val="bg1"/>
                </a:solidFill>
                <a:latin typeface="+mj-lt"/>
                <a:ea typeface="+mj-ea"/>
                <a:cs typeface="+mj-cs"/>
              </a:rPr>
            </a:br>
            <a:br>
              <a:rPr lang="en-US" sz="2500" b="1" kern="1200">
                <a:solidFill>
                  <a:schemeClr val="bg1"/>
                </a:solidFill>
                <a:latin typeface="+mj-lt"/>
                <a:ea typeface="+mj-ea"/>
                <a:cs typeface="+mj-cs"/>
              </a:rPr>
            </a:br>
            <a:r>
              <a:rPr lang="en-US" sz="2500" b="1" kern="1200">
                <a:solidFill>
                  <a:srgbClr val="FFFF00"/>
                </a:solidFill>
                <a:latin typeface="+mj-lt"/>
                <a:ea typeface="+mj-ea"/>
                <a:cs typeface="+mj-cs"/>
              </a:rPr>
              <a:t>Water</a:t>
            </a:r>
            <a:r>
              <a:rPr lang="en-US" sz="2500" b="1" kern="1200">
                <a:solidFill>
                  <a:schemeClr val="bg1"/>
                </a:solidFill>
                <a:latin typeface="+mj-lt"/>
                <a:ea typeface="+mj-ea"/>
                <a:cs typeface="+mj-cs"/>
              </a:rPr>
              <a:t> – There is always time to do the things you enjoy such as going for a walk, watching a movie, laughing!</a:t>
            </a:r>
            <a:br>
              <a:rPr lang="en-US" sz="2500" b="1" kern="1200">
                <a:solidFill>
                  <a:schemeClr val="bg1"/>
                </a:solidFill>
                <a:latin typeface="+mj-lt"/>
                <a:ea typeface="+mj-ea"/>
                <a:cs typeface="+mj-cs"/>
              </a:rPr>
            </a:br>
            <a:br>
              <a:rPr lang="en-US" sz="2500" b="1" kern="1200">
                <a:solidFill>
                  <a:schemeClr val="bg1"/>
                </a:solidFill>
                <a:latin typeface="+mj-lt"/>
                <a:ea typeface="+mj-ea"/>
                <a:cs typeface="+mj-cs"/>
              </a:rPr>
            </a:br>
            <a:endParaRPr lang="en-US" sz="2500" b="1" kern="1200">
              <a:solidFill>
                <a:schemeClr val="bg1"/>
              </a:solidFill>
              <a:latin typeface="+mj-lt"/>
              <a:ea typeface="+mj-ea"/>
              <a:cs typeface="+mj-cs"/>
            </a:endParaRPr>
          </a:p>
        </p:txBody>
      </p:sp>
      <p:pic>
        <p:nvPicPr>
          <p:cNvPr id="9" name="Picture 8" descr="A picture containing nature, sand, dune, shore&#10;&#10;Description automatically generated">
            <a:extLst>
              <a:ext uri="{FF2B5EF4-FFF2-40B4-BE49-F238E27FC236}">
                <a16:creationId xmlns:a16="http://schemas.microsoft.com/office/drawing/2014/main" id="{5749FA70-BADF-E157-AB79-A4C0A2F06B8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9292" r="17583" b="-4"/>
          <a:stretch/>
        </p:blipFill>
        <p:spPr>
          <a:xfrm>
            <a:off x="5803900" y="10"/>
            <a:ext cx="3250283" cy="3333737"/>
          </a:xfrm>
          <a:custGeom>
            <a:avLst/>
            <a:gdLst/>
            <a:ahLst/>
            <a:cxnLst/>
            <a:rect l="l" t="t" r="r" b="b"/>
            <a:pathLst>
              <a:path w="3250283" h="3333747">
                <a:moveTo>
                  <a:pt x="0" y="0"/>
                </a:moveTo>
                <a:lnTo>
                  <a:pt x="3250283" y="0"/>
                </a:lnTo>
                <a:lnTo>
                  <a:pt x="3250283" y="3333747"/>
                </a:lnTo>
                <a:lnTo>
                  <a:pt x="153881" y="3333747"/>
                </a:lnTo>
                <a:lnTo>
                  <a:pt x="110925" y="3121962"/>
                </a:lnTo>
                <a:cubicBezTo>
                  <a:pt x="7248" y="2570625"/>
                  <a:pt x="-46957" y="1948326"/>
                  <a:pt x="85282" y="1225550"/>
                </a:cubicBezTo>
                <a:cubicBezTo>
                  <a:pt x="7773" y="398992"/>
                  <a:pt x="51080" y="378883"/>
                  <a:pt x="0" y="0"/>
                </a:cubicBezTo>
                <a:close/>
              </a:path>
            </a:pathLst>
          </a:custGeom>
        </p:spPr>
      </p:pic>
      <p:pic>
        <p:nvPicPr>
          <p:cNvPr id="5" name="Content Placeholder 4" descr="A group of rocks on a beach&#10;&#10;Description automatically generated with medium confidence">
            <a:extLst>
              <a:ext uri="{FF2B5EF4-FFF2-40B4-BE49-F238E27FC236}">
                <a16:creationId xmlns:a16="http://schemas.microsoft.com/office/drawing/2014/main" id="{22F0DE16-AFCF-AAA3-DD09-9FA7E23642AE}"/>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5666" r="15321" b="1"/>
          <a:stretch/>
        </p:blipFill>
        <p:spPr>
          <a:xfrm>
            <a:off x="9244684" y="10"/>
            <a:ext cx="2947316" cy="3333737"/>
          </a:xfrm>
          <a:custGeom>
            <a:avLst/>
            <a:gdLst/>
            <a:ahLst/>
            <a:cxnLst/>
            <a:rect l="l" t="t" r="r" b="b"/>
            <a:pathLst>
              <a:path w="2947316" h="3333747">
                <a:moveTo>
                  <a:pt x="0" y="0"/>
                </a:moveTo>
                <a:lnTo>
                  <a:pt x="2947316" y="0"/>
                </a:lnTo>
                <a:lnTo>
                  <a:pt x="2947316" y="3333747"/>
                </a:lnTo>
                <a:lnTo>
                  <a:pt x="0" y="3333747"/>
                </a:lnTo>
                <a:close/>
              </a:path>
            </a:pathLst>
          </a:custGeom>
        </p:spPr>
      </p:pic>
      <p:pic>
        <p:nvPicPr>
          <p:cNvPr id="11" name="Picture 10" descr="A glass of water being poured into a glass&#10;&#10;Description automatically generated with medium confidence">
            <a:extLst>
              <a:ext uri="{FF2B5EF4-FFF2-40B4-BE49-F238E27FC236}">
                <a16:creationId xmlns:a16="http://schemas.microsoft.com/office/drawing/2014/main" id="{47C7D50E-99AA-014D-99AE-5765B4D1AAFE}"/>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11929" r="22993" b="1"/>
          <a:stretch/>
        </p:blipFill>
        <p:spPr>
          <a:xfrm>
            <a:off x="5803900" y="3524255"/>
            <a:ext cx="3250283" cy="3333745"/>
          </a:xfrm>
          <a:custGeom>
            <a:avLst/>
            <a:gdLst/>
            <a:ahLst/>
            <a:cxnLst/>
            <a:rect l="l" t="t" r="r" b="b"/>
            <a:pathLst>
              <a:path w="3250283" h="3333745">
                <a:moveTo>
                  <a:pt x="197729" y="0"/>
                </a:moveTo>
                <a:lnTo>
                  <a:pt x="3250283" y="0"/>
                </a:lnTo>
                <a:lnTo>
                  <a:pt x="3250283" y="3333745"/>
                </a:lnTo>
                <a:lnTo>
                  <a:pt x="0" y="3333745"/>
                </a:lnTo>
                <a:cubicBezTo>
                  <a:pt x="274943" y="2546345"/>
                  <a:pt x="463273" y="2235195"/>
                  <a:pt x="465050" y="1435095"/>
                </a:cubicBezTo>
                <a:cubicBezTo>
                  <a:pt x="461219" y="1077114"/>
                  <a:pt x="364351" y="694874"/>
                  <a:pt x="260702" y="269789"/>
                </a:cubicBezTo>
                <a:close/>
              </a:path>
            </a:pathLst>
          </a:custGeom>
        </p:spPr>
      </p:pic>
      <p:grpSp>
        <p:nvGrpSpPr>
          <p:cNvPr id="27" name="Group 26">
            <a:extLst>
              <a:ext uri="{FF2B5EF4-FFF2-40B4-BE49-F238E27FC236}">
                <a16:creationId xmlns:a16="http://schemas.microsoft.com/office/drawing/2014/main" id="{364A290D-B7BC-40B4-AB97-0C801BCCE2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8" y="544"/>
            <a:ext cx="874716" cy="6857455"/>
            <a:chOff x="5632358" y="544"/>
            <a:chExt cx="874716" cy="6857455"/>
          </a:xfrm>
        </p:grpSpPr>
        <p:sp>
          <p:nvSpPr>
            <p:cNvPr id="28" name="Freeform: Shape 27">
              <a:extLst>
                <a:ext uri="{FF2B5EF4-FFF2-40B4-BE49-F238E27FC236}">
                  <a16:creationId xmlns:a16="http://schemas.microsoft.com/office/drawing/2014/main" id="{3C60D1EB-842B-4027-9728-E57314926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381000" dist="152400" dir="108000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44E103E5-C039-4EA4-843B-AD566B5C96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8">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 name="Picture 6" descr="A picture containing rock, nature, stone&#10;&#10;Description automatically generated">
            <a:extLst>
              <a:ext uri="{FF2B5EF4-FFF2-40B4-BE49-F238E27FC236}">
                <a16:creationId xmlns:a16="http://schemas.microsoft.com/office/drawing/2014/main" id="{75859AD2-696F-06C5-7590-02A700B9C072}"/>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18686" r="15005" b="-4"/>
          <a:stretch/>
        </p:blipFill>
        <p:spPr>
          <a:xfrm>
            <a:off x="9244684" y="3524255"/>
            <a:ext cx="2947316" cy="3333745"/>
          </a:xfrm>
          <a:custGeom>
            <a:avLst/>
            <a:gdLst/>
            <a:ahLst/>
            <a:cxnLst/>
            <a:rect l="l" t="t" r="r" b="b"/>
            <a:pathLst>
              <a:path w="2947316" h="3333745">
                <a:moveTo>
                  <a:pt x="0" y="0"/>
                </a:moveTo>
                <a:lnTo>
                  <a:pt x="2947316" y="0"/>
                </a:lnTo>
                <a:lnTo>
                  <a:pt x="2947316" y="3333745"/>
                </a:lnTo>
                <a:lnTo>
                  <a:pt x="0" y="3333745"/>
                </a:lnTo>
                <a:close/>
              </a:path>
            </a:pathLst>
          </a:custGeom>
        </p:spPr>
      </p:pic>
    </p:spTree>
    <p:extLst>
      <p:ext uri="{BB962C8B-B14F-4D97-AF65-F5344CB8AC3E}">
        <p14:creationId xmlns:p14="http://schemas.microsoft.com/office/powerpoint/2010/main" val="28417084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 blackboard&#10;&#10;Description automatically generated">
            <a:extLst>
              <a:ext uri="{FF2B5EF4-FFF2-40B4-BE49-F238E27FC236}">
                <a16:creationId xmlns:a16="http://schemas.microsoft.com/office/drawing/2014/main" id="{898912A7-92AE-B5D0-2C91-A794EECF45DD}"/>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038600" y="1225550"/>
            <a:ext cx="7186613" cy="4402138"/>
          </a:xfrm>
        </p:spPr>
      </p:pic>
      <p:sp>
        <p:nvSpPr>
          <p:cNvPr id="2" name="Title 1">
            <a:extLst>
              <a:ext uri="{FF2B5EF4-FFF2-40B4-BE49-F238E27FC236}">
                <a16:creationId xmlns:a16="http://schemas.microsoft.com/office/drawing/2014/main" id="{08EBEC52-0231-FF13-EFC2-01CF6B9FE3A7}"/>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a:solidFill>
                  <a:schemeClr val="bg1"/>
                </a:solidFill>
                <a:latin typeface="+mj-lt"/>
                <a:ea typeface="+mj-ea"/>
                <a:cs typeface="+mj-cs"/>
              </a:rPr>
              <a:t>Check Out</a:t>
            </a:r>
          </a:p>
        </p:txBody>
      </p:sp>
    </p:spTree>
    <p:extLst>
      <p:ext uri="{BB962C8B-B14F-4D97-AF65-F5344CB8AC3E}">
        <p14:creationId xmlns:p14="http://schemas.microsoft.com/office/powerpoint/2010/main" val="21647288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4335327"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F6B69F-8B34-4616-A19C-34204E7935AD}"/>
              </a:ext>
            </a:extLst>
          </p:cNvPr>
          <p:cNvSpPr>
            <a:spLocks noGrp="1"/>
          </p:cNvSpPr>
          <p:nvPr>
            <p:ph type="title"/>
          </p:nvPr>
        </p:nvSpPr>
        <p:spPr>
          <a:xfrm>
            <a:off x="594360" y="637125"/>
            <a:ext cx="3802276" cy="5256371"/>
          </a:xfrm>
        </p:spPr>
        <p:txBody>
          <a:bodyPr>
            <a:normAutofit/>
          </a:bodyPr>
          <a:lstStyle/>
          <a:p>
            <a:r>
              <a:rPr lang="en-GB" sz="4800">
                <a:solidFill>
                  <a:schemeClr val="bg1"/>
                </a:solidFill>
              </a:rPr>
              <a:t>Session Six – Confidence and Motivation</a:t>
            </a:r>
          </a:p>
        </p:txBody>
      </p:sp>
      <p:graphicFrame>
        <p:nvGraphicFramePr>
          <p:cNvPr id="12" name="Content Placeholder 3">
            <a:extLst>
              <a:ext uri="{FF2B5EF4-FFF2-40B4-BE49-F238E27FC236}">
                <a16:creationId xmlns:a16="http://schemas.microsoft.com/office/drawing/2014/main" id="{675DA0C7-BF48-4C27-C174-4DA79ED992BE}"/>
              </a:ext>
            </a:extLst>
          </p:cNvPr>
          <p:cNvGraphicFramePr>
            <a:graphicFrameLocks noGrp="1"/>
          </p:cNvGraphicFramePr>
          <p:nvPr>
            <p:ph idx="1"/>
            <p:extLst>
              <p:ext uri="{D42A27DB-BD31-4B8C-83A1-F6EECF244321}">
                <p14:modId xmlns:p14="http://schemas.microsoft.com/office/powerpoint/2010/main" val="1954434929"/>
              </p:ext>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344826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99BC23D8-4E91-5369-5AAC-F7E3C66EE11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927" r="7184"/>
          <a:stretch/>
        </p:blipFill>
        <p:spPr>
          <a:xfrm>
            <a:off x="-1"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919F872-F09E-085F-7067-FE9040DF54F6}"/>
              </a:ext>
            </a:extLst>
          </p:cNvPr>
          <p:cNvSpPr>
            <a:spLocks noGrp="1"/>
          </p:cNvSpPr>
          <p:nvPr>
            <p:ph type="title"/>
          </p:nvPr>
        </p:nvSpPr>
        <p:spPr>
          <a:xfrm>
            <a:off x="709448" y="1913950"/>
            <a:ext cx="4204137" cy="1342754"/>
          </a:xfrm>
        </p:spPr>
        <p:txBody>
          <a:bodyPr>
            <a:normAutofit/>
          </a:bodyPr>
          <a:lstStyle/>
          <a:p>
            <a:pPr algn="ctr"/>
            <a:r>
              <a:rPr lang="en-GB" sz="3600"/>
              <a:t>Pledge follow up</a:t>
            </a:r>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41A4E6F-12CA-FE76-AD56-CCDB9CBC7726}"/>
              </a:ext>
            </a:extLst>
          </p:cNvPr>
          <p:cNvSpPr>
            <a:spLocks noGrp="1"/>
          </p:cNvSpPr>
          <p:nvPr>
            <p:ph idx="1"/>
          </p:nvPr>
        </p:nvSpPr>
        <p:spPr>
          <a:xfrm>
            <a:off x="525516" y="3417573"/>
            <a:ext cx="4593021" cy="2619839"/>
          </a:xfrm>
        </p:spPr>
        <p:txBody>
          <a:bodyPr anchor="ctr">
            <a:normAutofit/>
          </a:bodyPr>
          <a:lstStyle/>
          <a:p>
            <a:r>
              <a:rPr lang="en-GB" sz="1800"/>
              <a:t>How did you do?</a:t>
            </a:r>
          </a:p>
          <a:p>
            <a:r>
              <a:rPr lang="en-GB" sz="1800"/>
              <a:t>Was it easy/ difficult?</a:t>
            </a:r>
          </a:p>
          <a:p>
            <a:r>
              <a:rPr lang="en-GB" sz="1800"/>
              <a:t>Will you continue to make this change every week?</a:t>
            </a:r>
          </a:p>
          <a:p>
            <a:r>
              <a:rPr lang="en-GB" sz="1800"/>
              <a:t>Has it made you feel better?</a:t>
            </a:r>
          </a:p>
          <a:p>
            <a:pPr marL="0" indent="0">
              <a:buNone/>
            </a:pPr>
            <a:endParaRPr lang="en-GB" sz="1800"/>
          </a:p>
        </p:txBody>
      </p:sp>
    </p:spTree>
    <p:extLst>
      <p:ext uri="{BB962C8B-B14F-4D97-AF65-F5344CB8AC3E}">
        <p14:creationId xmlns:p14="http://schemas.microsoft.com/office/powerpoint/2010/main" val="22466691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F7056-11A7-079C-4845-DF632CC1B6EB}"/>
              </a:ext>
            </a:extLst>
          </p:cNvPr>
          <p:cNvSpPr>
            <a:spLocks noGrp="1"/>
          </p:cNvSpPr>
          <p:nvPr>
            <p:ph type="title"/>
          </p:nvPr>
        </p:nvSpPr>
        <p:spPr>
          <a:xfrm>
            <a:off x="801099" y="1396289"/>
            <a:ext cx="4249006" cy="1325563"/>
          </a:xfrm>
        </p:spPr>
        <p:txBody>
          <a:bodyPr>
            <a:normAutofit/>
          </a:bodyPr>
          <a:lstStyle/>
          <a:p>
            <a:r>
              <a:rPr lang="en-GB"/>
              <a:t>Letter to a Stranger</a:t>
            </a:r>
          </a:p>
        </p:txBody>
      </p:sp>
      <p:sp>
        <p:nvSpPr>
          <p:cNvPr id="3" name="Content Placeholder 2">
            <a:extLst>
              <a:ext uri="{FF2B5EF4-FFF2-40B4-BE49-F238E27FC236}">
                <a16:creationId xmlns:a16="http://schemas.microsoft.com/office/drawing/2014/main" id="{FC565F2D-1542-3FCE-25CC-9D4BBAC96BD7}"/>
              </a:ext>
            </a:extLst>
          </p:cNvPr>
          <p:cNvSpPr>
            <a:spLocks noGrp="1"/>
          </p:cNvSpPr>
          <p:nvPr>
            <p:ph idx="1"/>
          </p:nvPr>
        </p:nvSpPr>
        <p:spPr>
          <a:xfrm>
            <a:off x="805544" y="2871982"/>
            <a:ext cx="4245428" cy="3181684"/>
          </a:xfrm>
        </p:spPr>
        <p:txBody>
          <a:bodyPr anchor="t">
            <a:normAutofit/>
          </a:bodyPr>
          <a:lstStyle/>
          <a:p>
            <a:r>
              <a:rPr lang="en-GB" sz="1800"/>
              <a:t>7 billion in the whole world – and there is no one quite like you!</a:t>
            </a:r>
          </a:p>
          <a:p>
            <a:r>
              <a:rPr lang="en-GB" sz="1800"/>
              <a:t>Tell your stranger all about you!</a:t>
            </a:r>
          </a:p>
          <a:p>
            <a:r>
              <a:rPr lang="en-GB" sz="1800"/>
              <a:t>Include your personal skills and qualities, what you are good at, things you enjoy doing and what type of person you are.</a:t>
            </a:r>
          </a:p>
          <a:p>
            <a:r>
              <a:rPr lang="en-GB" sz="1800"/>
              <a:t>The stranger is only interested in how you are as a person, not what you look like!</a:t>
            </a:r>
          </a:p>
          <a:p>
            <a:endParaRPr lang="en-GB" sz="1800"/>
          </a:p>
        </p:txBody>
      </p:sp>
      <p:sp>
        <p:nvSpPr>
          <p:cNvPr id="12" name="Freeform: Shape 11">
            <a:extLst>
              <a:ext uri="{FF2B5EF4-FFF2-40B4-BE49-F238E27FC236}">
                <a16:creationId xmlns:a16="http://schemas.microsoft.com/office/drawing/2014/main" id="{A86541C6-61B1-4DAA-B57A-EAF3F24F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3310" y="1"/>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text, envelope, stationary, businesscard&#10;&#10;Description automatically generated">
            <a:extLst>
              <a:ext uri="{FF2B5EF4-FFF2-40B4-BE49-F238E27FC236}">
                <a16:creationId xmlns:a16="http://schemas.microsoft.com/office/drawing/2014/main" id="{8F12B3BD-B20E-F9DA-B69E-62643A7798B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29903"/>
          <a:stretch/>
        </p:blipFill>
        <p:spPr>
          <a:xfrm>
            <a:off x="5142944" y="3"/>
            <a:ext cx="6069184" cy="2839783"/>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p:spPr>
      </p:pic>
      <p:sp>
        <p:nvSpPr>
          <p:cNvPr id="14" name="Freeform: Shape 13">
            <a:extLst>
              <a:ext uri="{FF2B5EF4-FFF2-40B4-BE49-F238E27FC236}">
                <a16:creationId xmlns:a16="http://schemas.microsoft.com/office/drawing/2014/main" id="{71750011-2006-46BB-AFDE-C6E461752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93989" y="2900758"/>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7590DBF-B528-3E36-14EC-5FF965AE8C85}"/>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26642" b="18393"/>
          <a:stretch/>
        </p:blipFill>
        <p:spPr>
          <a:xfrm>
            <a:off x="7190587" y="3124784"/>
            <a:ext cx="5001415" cy="3733214"/>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p:spPr>
      </p:pic>
    </p:spTree>
    <p:extLst>
      <p:ext uri="{BB962C8B-B14F-4D97-AF65-F5344CB8AC3E}">
        <p14:creationId xmlns:p14="http://schemas.microsoft.com/office/powerpoint/2010/main" val="561683808"/>
      </p:ext>
    </p:extLst>
  </p:cSld>
  <p:clrMapOvr>
    <a:overrideClrMapping bg1="dk1" tx1="lt1" bg2="dk2" tx2="lt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5A75B-4C95-F366-A7E8-222CE5E624ED}"/>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a:solidFill>
                  <a:schemeClr val="bg1"/>
                </a:solidFill>
                <a:latin typeface="+mj-lt"/>
                <a:ea typeface="+mj-ea"/>
                <a:cs typeface="+mj-cs"/>
              </a:rPr>
              <a:t>Rate your confidence</a:t>
            </a:r>
          </a:p>
        </p:txBody>
      </p:sp>
      <p:pic>
        <p:nvPicPr>
          <p:cNvPr id="15" name="Content Placeholder 14" descr="Chart, diagram&#10;&#10;Description automatically generated">
            <a:extLst>
              <a:ext uri="{FF2B5EF4-FFF2-40B4-BE49-F238E27FC236}">
                <a16:creationId xmlns:a16="http://schemas.microsoft.com/office/drawing/2014/main" id="{FFB0281B-4004-A92A-A5FB-C898C774D204}"/>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345375" y="961812"/>
            <a:ext cx="6574649" cy="4930987"/>
          </a:xfrm>
          <a:prstGeom prst="rect">
            <a:avLst/>
          </a:prstGeom>
        </p:spPr>
      </p:pic>
    </p:spTree>
    <p:extLst>
      <p:ext uri="{BB962C8B-B14F-4D97-AF65-F5344CB8AC3E}">
        <p14:creationId xmlns:p14="http://schemas.microsoft.com/office/powerpoint/2010/main" val="33636129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A0A2A-136D-7125-C371-CD2C6613BA67}"/>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a:solidFill>
                  <a:schemeClr val="bg1"/>
                </a:solidFill>
                <a:latin typeface="+mj-lt"/>
                <a:ea typeface="+mj-ea"/>
                <a:cs typeface="+mj-cs"/>
              </a:rPr>
              <a:t>Confidence – Power Poses</a:t>
            </a:r>
          </a:p>
        </p:txBody>
      </p:sp>
      <p:pic>
        <p:nvPicPr>
          <p:cNvPr id="10" name="Content Placeholder 9" descr="Timeline&#10;&#10;Description automatically generated">
            <a:extLst>
              <a:ext uri="{FF2B5EF4-FFF2-40B4-BE49-F238E27FC236}">
                <a16:creationId xmlns:a16="http://schemas.microsoft.com/office/drawing/2014/main" id="{35ECFDDE-94CF-4B6A-5FE6-DDDD1C58A22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71148" y="961812"/>
            <a:ext cx="5123103" cy="4930987"/>
          </a:xfrm>
          <a:prstGeom prst="rect">
            <a:avLst/>
          </a:prstGeom>
        </p:spPr>
      </p:pic>
    </p:spTree>
    <p:extLst>
      <p:ext uri="{BB962C8B-B14F-4D97-AF65-F5344CB8AC3E}">
        <p14:creationId xmlns:p14="http://schemas.microsoft.com/office/powerpoint/2010/main" val="21653255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4"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5"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6"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7"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8"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9"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pic>
        <p:nvPicPr>
          <p:cNvPr id="5" name="Content Placeholder 4" descr="A person in a garment&#10;&#10;Description automatically generated with medium confidence">
            <a:extLst>
              <a:ext uri="{FF2B5EF4-FFF2-40B4-BE49-F238E27FC236}">
                <a16:creationId xmlns:a16="http://schemas.microsoft.com/office/drawing/2014/main" id="{A3B6B6BD-97B1-5312-E3A1-46F93D56769E}"/>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110163" y="685800"/>
            <a:ext cx="6294438" cy="5105400"/>
          </a:xfrm>
        </p:spPr>
      </p:pic>
      <p:sp>
        <p:nvSpPr>
          <p:cNvPr id="2" name="Title 1">
            <a:extLst>
              <a:ext uri="{FF2B5EF4-FFF2-40B4-BE49-F238E27FC236}">
                <a16:creationId xmlns:a16="http://schemas.microsoft.com/office/drawing/2014/main" id="{1032B17E-0125-E820-785D-15C75448C3CB}"/>
              </a:ext>
            </a:extLst>
          </p:cNvPr>
          <p:cNvSpPr>
            <a:spLocks noGrp="1"/>
          </p:cNvSpPr>
          <p:nvPr>
            <p:ph type="title"/>
          </p:nvPr>
        </p:nvSpPr>
        <p:spPr>
          <a:xfrm>
            <a:off x="535020" y="685800"/>
            <a:ext cx="2780271" cy="5105400"/>
          </a:xfrm>
        </p:spPr>
        <p:txBody>
          <a:bodyPr>
            <a:normAutofit fontScale="90000"/>
          </a:bodyPr>
          <a:lstStyle/>
          <a:p>
            <a:r>
              <a:rPr lang="en-GB" sz="4000">
                <a:solidFill>
                  <a:srgbClr val="FFFFFF"/>
                </a:solidFill>
              </a:rPr>
              <a:t>Now hold a high power pose, turn around to the person on your right and say one positive thing about yourself!</a:t>
            </a:r>
          </a:p>
        </p:txBody>
      </p:sp>
    </p:spTree>
    <p:extLst>
      <p:ext uri="{BB962C8B-B14F-4D97-AF65-F5344CB8AC3E}">
        <p14:creationId xmlns:p14="http://schemas.microsoft.com/office/powerpoint/2010/main" val="3486034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5A75B-4C95-F366-A7E8-222CE5E624ED}"/>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a:solidFill>
                  <a:schemeClr val="bg1"/>
                </a:solidFill>
                <a:latin typeface="+mj-lt"/>
                <a:ea typeface="+mj-ea"/>
                <a:cs typeface="+mj-cs"/>
              </a:rPr>
              <a:t>Rate your confidence now</a:t>
            </a:r>
          </a:p>
        </p:txBody>
      </p:sp>
      <p:pic>
        <p:nvPicPr>
          <p:cNvPr id="15" name="Content Placeholder 14" descr="Chart, diagram&#10;&#10;Description automatically generated">
            <a:extLst>
              <a:ext uri="{FF2B5EF4-FFF2-40B4-BE49-F238E27FC236}">
                <a16:creationId xmlns:a16="http://schemas.microsoft.com/office/drawing/2014/main" id="{FFB0281B-4004-A92A-A5FB-C898C774D204}"/>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345375" y="961812"/>
            <a:ext cx="6574649" cy="4930987"/>
          </a:xfrm>
          <a:prstGeom prst="rect">
            <a:avLst/>
          </a:prstGeom>
        </p:spPr>
      </p:pic>
    </p:spTree>
    <p:extLst>
      <p:ext uri="{BB962C8B-B14F-4D97-AF65-F5344CB8AC3E}">
        <p14:creationId xmlns:p14="http://schemas.microsoft.com/office/powerpoint/2010/main" val="12438439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Logo, company name&#10;&#10;Description automatically generated">
            <a:extLst>
              <a:ext uri="{FF2B5EF4-FFF2-40B4-BE49-F238E27FC236}">
                <a16:creationId xmlns:a16="http://schemas.microsoft.com/office/drawing/2014/main" id="{971AE621-018D-FADF-1FD2-975C1A5A55FA}"/>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038600" y="1382713"/>
            <a:ext cx="7186613" cy="4084638"/>
          </a:xfrm>
        </p:spPr>
      </p:pic>
      <p:sp>
        <p:nvSpPr>
          <p:cNvPr id="2" name="Title 1">
            <a:extLst>
              <a:ext uri="{FF2B5EF4-FFF2-40B4-BE49-F238E27FC236}">
                <a16:creationId xmlns:a16="http://schemas.microsoft.com/office/drawing/2014/main" id="{FBAEE8D3-1480-6ACB-AA7F-13595CF146F8}"/>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a:solidFill>
                  <a:schemeClr val="bg1"/>
                </a:solidFill>
                <a:latin typeface="+mj-lt"/>
                <a:ea typeface="+mj-ea"/>
                <a:cs typeface="+mj-cs"/>
              </a:rPr>
              <a:t>What motivates us? </a:t>
            </a:r>
          </a:p>
        </p:txBody>
      </p:sp>
    </p:spTree>
    <p:extLst>
      <p:ext uri="{BB962C8B-B14F-4D97-AF65-F5344CB8AC3E}">
        <p14:creationId xmlns:p14="http://schemas.microsoft.com/office/powerpoint/2010/main" val="82461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4D26AF-E9FA-46FF-B9DE-5B1C6806CDA0}"/>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Contract</a:t>
            </a:r>
          </a:p>
        </p:txBody>
      </p:sp>
      <p:pic>
        <p:nvPicPr>
          <p:cNvPr id="5" name="Content Placeholder 4" descr="Text, whiteboard&#10;&#10;Description automatically generated">
            <a:extLst>
              <a:ext uri="{FF2B5EF4-FFF2-40B4-BE49-F238E27FC236}">
                <a16:creationId xmlns:a16="http://schemas.microsoft.com/office/drawing/2014/main" id="{1E0DBEA8-FD18-49E6-A145-C5874CB45586}"/>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777316" y="1164777"/>
            <a:ext cx="6780700" cy="4526117"/>
          </a:xfrm>
          <a:prstGeom prst="rect">
            <a:avLst/>
          </a:prstGeom>
        </p:spPr>
      </p:pic>
    </p:spTree>
    <p:extLst>
      <p:ext uri="{BB962C8B-B14F-4D97-AF65-F5344CB8AC3E}">
        <p14:creationId xmlns:p14="http://schemas.microsoft.com/office/powerpoint/2010/main" val="12685541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C4E4288A-DFC8-40A2-90E5-70E851A93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B63C2D82-D4FA-4A37-BB01-1E7B21E4FF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5199" y="634058"/>
            <a:ext cx="1128382" cy="847206"/>
            <a:chOff x="5307830" y="325570"/>
            <a:chExt cx="1128382" cy="847206"/>
          </a:xfrm>
        </p:grpSpPr>
        <p:sp>
          <p:nvSpPr>
            <p:cNvPr id="31" name="Freeform 5">
              <a:extLst>
                <a:ext uri="{FF2B5EF4-FFF2-40B4-BE49-F238E27FC236}">
                  <a16:creationId xmlns:a16="http://schemas.microsoft.com/office/drawing/2014/main" id="{C94E7FEF-0CE9-4AC2-94BB-02230C6DC0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32" name="Freeform 5">
              <a:extLst>
                <a:ext uri="{FF2B5EF4-FFF2-40B4-BE49-F238E27FC236}">
                  <a16:creationId xmlns:a16="http://schemas.microsoft.com/office/drawing/2014/main" id="{EB546CC0-C1BC-48D2-8DA9-4B60283165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DE7C948A-A310-D994-83DA-B2165BFA6D36}"/>
              </a:ext>
            </a:extLst>
          </p:cNvPr>
          <p:cNvSpPr>
            <a:spLocks noGrp="1"/>
          </p:cNvSpPr>
          <p:nvPr>
            <p:ph type="title"/>
          </p:nvPr>
        </p:nvSpPr>
        <p:spPr>
          <a:xfrm>
            <a:off x="965200" y="1371190"/>
            <a:ext cx="3363170" cy="2183042"/>
          </a:xfrm>
          <a:prstGeom prst="ellipse">
            <a:avLst/>
          </a:prstGeom>
        </p:spPr>
        <p:txBody>
          <a:bodyPr vert="horz" lIns="91440" tIns="45720" rIns="91440" bIns="45720" rtlCol="0" anchor="b">
            <a:normAutofit/>
          </a:bodyPr>
          <a:lstStyle/>
          <a:p>
            <a:r>
              <a:rPr lang="en-US" sz="3700" kern="1200">
                <a:latin typeface="+mj-lt"/>
                <a:ea typeface="+mj-ea"/>
                <a:cs typeface="+mj-cs"/>
              </a:rPr>
              <a:t>Time to say thank you!</a:t>
            </a:r>
          </a:p>
        </p:txBody>
      </p:sp>
      <p:sp>
        <p:nvSpPr>
          <p:cNvPr id="34" name="Freeform 5">
            <a:extLst>
              <a:ext uri="{FF2B5EF4-FFF2-40B4-BE49-F238E27FC236}">
                <a16:creationId xmlns:a16="http://schemas.microsoft.com/office/drawing/2014/main" id="{BD2BFF02-DF78-4F07-B176-52514E131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062174" y="1653645"/>
            <a:ext cx="4689240" cy="411502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508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Shape 35">
            <a:extLst>
              <a:ext uri="{FF2B5EF4-FFF2-40B4-BE49-F238E27FC236}">
                <a16:creationId xmlns:a16="http://schemas.microsoft.com/office/drawing/2014/main" id="{0DB06EAB-7D8C-403A-86C5-B5FD79A136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2865" y="634058"/>
            <a:ext cx="3154669" cy="2796247"/>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pic>
        <p:nvPicPr>
          <p:cNvPr id="7" name="Picture 6" descr="A picture containing text, sign&#10;&#10;Description automatically generated">
            <a:extLst>
              <a:ext uri="{FF2B5EF4-FFF2-40B4-BE49-F238E27FC236}">
                <a16:creationId xmlns:a16="http://schemas.microsoft.com/office/drawing/2014/main" id="{FF0A3AEC-E86B-5C54-8833-7CC6EB34177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196964" y="1108946"/>
            <a:ext cx="1846470" cy="1846470"/>
          </a:xfrm>
          <a:prstGeom prst="rect">
            <a:avLst/>
          </a:prstGeom>
        </p:spPr>
      </p:pic>
      <p:sp>
        <p:nvSpPr>
          <p:cNvPr id="12" name="Content Placeholder 11">
            <a:extLst>
              <a:ext uri="{FF2B5EF4-FFF2-40B4-BE49-F238E27FC236}">
                <a16:creationId xmlns:a16="http://schemas.microsoft.com/office/drawing/2014/main" id="{70DFD546-F63B-7C46-50D1-C132B45388CF}"/>
              </a:ext>
            </a:extLst>
          </p:cNvPr>
          <p:cNvSpPr>
            <a:spLocks noGrp="1"/>
          </p:cNvSpPr>
          <p:nvPr>
            <p:ph idx="1"/>
          </p:nvPr>
        </p:nvSpPr>
        <p:spPr>
          <a:xfrm>
            <a:off x="965199" y="3729161"/>
            <a:ext cx="5690043" cy="2277321"/>
          </a:xfrm>
        </p:spPr>
        <p:txBody>
          <a:bodyPr>
            <a:normAutofit/>
          </a:bodyPr>
          <a:lstStyle/>
          <a:p>
            <a:r>
              <a:rPr lang="en-US" sz="2200"/>
              <a:t>Reminding ourselves of what we are grateful for, helps boost our self-confidence and self-esteem</a:t>
            </a:r>
          </a:p>
          <a:p>
            <a:r>
              <a:rPr lang="en-US" sz="2200"/>
              <a:t>It allows us to recognize all the good things in our lives</a:t>
            </a:r>
          </a:p>
          <a:p>
            <a:r>
              <a:rPr lang="en-US" sz="2200"/>
              <a:t>It reminds us to focus on the positive things!</a:t>
            </a:r>
          </a:p>
        </p:txBody>
      </p:sp>
      <p:pic>
        <p:nvPicPr>
          <p:cNvPr id="4" name="Picture 3" descr="A picture containing indoor, glass, container, counter&#10;&#10;Description automatically generated">
            <a:extLst>
              <a:ext uri="{FF2B5EF4-FFF2-40B4-BE49-F238E27FC236}">
                <a16:creationId xmlns:a16="http://schemas.microsoft.com/office/drawing/2014/main" id="{00D1D87D-A89B-0FE0-450B-D6E61CDCCC0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401377" y="2102491"/>
            <a:ext cx="2010833" cy="3217333"/>
          </a:xfrm>
          <a:prstGeom prst="rect">
            <a:avLst/>
          </a:prstGeom>
        </p:spPr>
      </p:pic>
    </p:spTree>
    <p:extLst>
      <p:ext uri="{BB962C8B-B14F-4D97-AF65-F5344CB8AC3E}">
        <p14:creationId xmlns:p14="http://schemas.microsoft.com/office/powerpoint/2010/main" val="40891325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755B0-CF2D-419B-8DDA-5348D750C157}"/>
              </a:ext>
            </a:extLst>
          </p:cNvPr>
          <p:cNvSpPr>
            <a:spLocks noGrp="1"/>
          </p:cNvSpPr>
          <p:nvPr>
            <p:ph type="title"/>
          </p:nvPr>
        </p:nvSpPr>
        <p:spPr>
          <a:xfrm>
            <a:off x="6940295" y="1396289"/>
            <a:ext cx="4668257" cy="1325563"/>
          </a:xfrm>
        </p:spPr>
        <p:txBody>
          <a:bodyPr>
            <a:normAutofit/>
          </a:bodyPr>
          <a:lstStyle/>
          <a:p>
            <a:r>
              <a:rPr lang="en-GB" sz="4100"/>
              <a:t>Positive affirmations</a:t>
            </a:r>
            <a:br>
              <a:rPr lang="en-GB" sz="4100"/>
            </a:br>
            <a:endParaRPr lang="en-GB" sz="4100"/>
          </a:p>
        </p:txBody>
      </p:sp>
      <p:pic>
        <p:nvPicPr>
          <p:cNvPr id="8" name="Picture 7" descr="Logo&#10;&#10;Description automatically generated">
            <a:extLst>
              <a:ext uri="{FF2B5EF4-FFF2-40B4-BE49-F238E27FC236}">
                <a16:creationId xmlns:a16="http://schemas.microsoft.com/office/drawing/2014/main" id="{0B7C711E-26AC-4149-A261-75C60C53905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4" b="-4"/>
          <a:stretch/>
        </p:blipFill>
        <p:spPr>
          <a:xfrm>
            <a:off x="3559122" y="266126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11" name="Picture 10" descr="Text&#10;&#10;Description automatically generated">
            <a:extLst>
              <a:ext uri="{FF2B5EF4-FFF2-40B4-BE49-F238E27FC236}">
                <a16:creationId xmlns:a16="http://schemas.microsoft.com/office/drawing/2014/main" id="{724D41A1-035F-4EAB-9266-1ECF80983862}"/>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4984" r="1" b="9108"/>
          <a:stretch/>
        </p:blipFill>
        <p:spPr>
          <a:xfrm>
            <a:off x="20" y="1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5" name="Content Placeholder 4" descr="Text&#10;&#10;Description automatically generated">
            <a:extLst>
              <a:ext uri="{FF2B5EF4-FFF2-40B4-BE49-F238E27FC236}">
                <a16:creationId xmlns:a16="http://schemas.microsoft.com/office/drawing/2014/main" id="{A33022B3-C849-4002-BD17-1C67F81796EF}"/>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15654" r="15728"/>
          <a:stretch/>
        </p:blipFill>
        <p:spPr>
          <a:xfrm>
            <a:off x="4825"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sp>
        <p:nvSpPr>
          <p:cNvPr id="16" name="Content Placeholder 15">
            <a:extLst>
              <a:ext uri="{FF2B5EF4-FFF2-40B4-BE49-F238E27FC236}">
                <a16:creationId xmlns:a16="http://schemas.microsoft.com/office/drawing/2014/main" id="{F0414CDE-B81D-45CA-A63F-3C5BE3728EBD}"/>
              </a:ext>
            </a:extLst>
          </p:cNvPr>
          <p:cNvSpPr>
            <a:spLocks noGrp="1"/>
          </p:cNvSpPr>
          <p:nvPr>
            <p:ph idx="1"/>
          </p:nvPr>
        </p:nvSpPr>
        <p:spPr>
          <a:xfrm>
            <a:off x="6940296" y="2871982"/>
            <a:ext cx="4668256" cy="3181684"/>
          </a:xfrm>
        </p:spPr>
        <p:txBody>
          <a:bodyPr anchor="t">
            <a:normAutofit lnSpcReduction="10000"/>
          </a:bodyPr>
          <a:lstStyle/>
          <a:p>
            <a:r>
              <a:rPr lang="en-US" sz="1800"/>
              <a:t>Draw around your hand </a:t>
            </a:r>
          </a:p>
          <a:p>
            <a:r>
              <a:rPr lang="en-US" sz="1800"/>
              <a:t>Write your name on your palm</a:t>
            </a:r>
          </a:p>
          <a:p>
            <a:r>
              <a:rPr lang="en-US" sz="1800"/>
              <a:t>Pass your handprint to the person on your left</a:t>
            </a:r>
          </a:p>
          <a:p>
            <a:r>
              <a:rPr lang="en-US" sz="1800"/>
              <a:t>As you receive each person’s handprint write one positive comment/ word about that person</a:t>
            </a:r>
          </a:p>
          <a:p>
            <a:r>
              <a:rPr lang="en-US" sz="1800"/>
              <a:t>When you get your handprint back – SMILE!!</a:t>
            </a:r>
          </a:p>
          <a:p>
            <a:r>
              <a:rPr lang="en-US" sz="1800"/>
              <a:t>These are all the positive things that make you – YOU!</a:t>
            </a:r>
          </a:p>
        </p:txBody>
      </p:sp>
    </p:spTree>
    <p:extLst>
      <p:ext uri="{BB962C8B-B14F-4D97-AF65-F5344CB8AC3E}">
        <p14:creationId xmlns:p14="http://schemas.microsoft.com/office/powerpoint/2010/main" val="11264710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 blackboard&#10;&#10;Description automatically generated">
            <a:extLst>
              <a:ext uri="{FF2B5EF4-FFF2-40B4-BE49-F238E27FC236}">
                <a16:creationId xmlns:a16="http://schemas.microsoft.com/office/drawing/2014/main" id="{898912A7-92AE-B5D0-2C91-A794EECF45DD}"/>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038600" y="1225550"/>
            <a:ext cx="7186613" cy="4402138"/>
          </a:xfrm>
        </p:spPr>
      </p:pic>
      <p:sp>
        <p:nvSpPr>
          <p:cNvPr id="2" name="Title 1">
            <a:extLst>
              <a:ext uri="{FF2B5EF4-FFF2-40B4-BE49-F238E27FC236}">
                <a16:creationId xmlns:a16="http://schemas.microsoft.com/office/drawing/2014/main" id="{08EBEC52-0231-FF13-EFC2-01CF6B9FE3A7}"/>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a:solidFill>
                  <a:schemeClr val="bg1"/>
                </a:solidFill>
                <a:latin typeface="+mj-lt"/>
                <a:ea typeface="+mj-ea"/>
                <a:cs typeface="+mj-cs"/>
              </a:rPr>
              <a:t>Check Out</a:t>
            </a:r>
          </a:p>
        </p:txBody>
      </p:sp>
    </p:spTree>
    <p:extLst>
      <p:ext uri="{BB962C8B-B14F-4D97-AF65-F5344CB8AC3E}">
        <p14:creationId xmlns:p14="http://schemas.microsoft.com/office/powerpoint/2010/main" val="15481672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4335327"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F6B69F-8B34-4616-A19C-34204E7935AD}"/>
              </a:ext>
            </a:extLst>
          </p:cNvPr>
          <p:cNvSpPr>
            <a:spLocks noGrp="1"/>
          </p:cNvSpPr>
          <p:nvPr>
            <p:ph type="title"/>
          </p:nvPr>
        </p:nvSpPr>
        <p:spPr>
          <a:xfrm>
            <a:off x="594360" y="637125"/>
            <a:ext cx="3802276" cy="5256371"/>
          </a:xfrm>
        </p:spPr>
        <p:txBody>
          <a:bodyPr>
            <a:normAutofit/>
          </a:bodyPr>
          <a:lstStyle/>
          <a:p>
            <a:r>
              <a:rPr lang="en-GB" sz="4800">
                <a:solidFill>
                  <a:schemeClr val="bg1"/>
                </a:solidFill>
              </a:rPr>
              <a:t>Session Seven – Body Confidence </a:t>
            </a:r>
          </a:p>
        </p:txBody>
      </p:sp>
      <p:graphicFrame>
        <p:nvGraphicFramePr>
          <p:cNvPr id="12" name="Content Placeholder 3">
            <a:extLst>
              <a:ext uri="{FF2B5EF4-FFF2-40B4-BE49-F238E27FC236}">
                <a16:creationId xmlns:a16="http://schemas.microsoft.com/office/drawing/2014/main" id="{675DA0C7-BF48-4C27-C174-4DA79ED992BE}"/>
              </a:ext>
            </a:extLst>
          </p:cNvPr>
          <p:cNvGraphicFramePr>
            <a:graphicFrameLocks noGrp="1"/>
          </p:cNvGraphicFramePr>
          <p:nvPr>
            <p:ph idx="1"/>
            <p:extLst>
              <p:ext uri="{D42A27DB-BD31-4B8C-83A1-F6EECF244321}">
                <p14:modId xmlns:p14="http://schemas.microsoft.com/office/powerpoint/2010/main" val="1126226279"/>
              </p:ext>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878526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00E04954-DF04-70F2-64B1-AF0765DC418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 b="1129"/>
          <a:stretch/>
        </p:blipFill>
        <p:spPr>
          <a:xfrm>
            <a:off x="1" y="10"/>
            <a:ext cx="6936390" cy="6857990"/>
          </a:xfrm>
          <a:prstGeom prst="rect">
            <a:avLst/>
          </a:prstGeom>
        </p:spPr>
      </p:pic>
      <p:sp>
        <p:nvSpPr>
          <p:cNvPr id="3" name="Content Placeholder 2">
            <a:extLst>
              <a:ext uri="{FF2B5EF4-FFF2-40B4-BE49-F238E27FC236}">
                <a16:creationId xmlns:a16="http://schemas.microsoft.com/office/drawing/2014/main" id="{F655D336-EAA0-C14E-39D0-97742DCCF86D}"/>
              </a:ext>
            </a:extLst>
          </p:cNvPr>
          <p:cNvSpPr>
            <a:spLocks noGrp="1"/>
          </p:cNvSpPr>
          <p:nvPr>
            <p:ph idx="1"/>
          </p:nvPr>
        </p:nvSpPr>
        <p:spPr>
          <a:xfrm>
            <a:off x="7531610" y="2434201"/>
            <a:ext cx="3822189" cy="3742762"/>
          </a:xfrm>
        </p:spPr>
        <p:txBody>
          <a:bodyPr>
            <a:normAutofit/>
          </a:bodyPr>
          <a:lstStyle/>
          <a:p>
            <a:pPr marL="0" indent="0" algn="ctr">
              <a:buNone/>
            </a:pPr>
            <a:r>
              <a:rPr lang="en-GB" sz="4000"/>
              <a:t>If you are 100% confident with your body!</a:t>
            </a:r>
          </a:p>
          <a:p>
            <a:endParaRPr lang="en-GB" sz="4000"/>
          </a:p>
          <a:p>
            <a:endParaRPr lang="en-GB" sz="2000"/>
          </a:p>
        </p:txBody>
      </p:sp>
    </p:spTree>
    <p:extLst>
      <p:ext uri="{BB962C8B-B14F-4D97-AF65-F5344CB8AC3E}">
        <p14:creationId xmlns:p14="http://schemas.microsoft.com/office/powerpoint/2010/main" val="7907739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00E04954-DF04-70F2-64B1-AF0765DC418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 b="1129"/>
          <a:stretch/>
        </p:blipFill>
        <p:spPr>
          <a:xfrm>
            <a:off x="1" y="10"/>
            <a:ext cx="6936390" cy="6857990"/>
          </a:xfrm>
          <a:prstGeom prst="rect">
            <a:avLst/>
          </a:prstGeom>
        </p:spPr>
      </p:pic>
      <p:graphicFrame>
        <p:nvGraphicFramePr>
          <p:cNvPr id="13" name="Content Placeholder 2">
            <a:extLst>
              <a:ext uri="{FF2B5EF4-FFF2-40B4-BE49-F238E27FC236}">
                <a16:creationId xmlns:a16="http://schemas.microsoft.com/office/drawing/2014/main" id="{019CA8ED-F7FC-334B-F452-4A8FFD5F4A6B}"/>
              </a:ext>
            </a:extLst>
          </p:cNvPr>
          <p:cNvGraphicFramePr>
            <a:graphicFrameLocks noGrp="1"/>
          </p:cNvGraphicFramePr>
          <p:nvPr>
            <p:ph idx="1"/>
          </p:nvPr>
        </p:nvGraphicFramePr>
        <p:xfrm>
          <a:off x="7180628" y="604982"/>
          <a:ext cx="3822189" cy="62530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112892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E95DDB7-12AA-C17D-2388-EF0EB6554A7C}"/>
              </a:ext>
            </a:extLst>
          </p:cNvPr>
          <p:cNvSpPr>
            <a:spLocks noGrp="1"/>
          </p:cNvSpPr>
          <p:nvPr>
            <p:ph type="title"/>
          </p:nvPr>
        </p:nvSpPr>
        <p:spPr>
          <a:xfrm>
            <a:off x="4384039" y="365125"/>
            <a:ext cx="7164493" cy="1325563"/>
          </a:xfrm>
        </p:spPr>
        <p:txBody>
          <a:bodyPr>
            <a:normAutofit/>
          </a:bodyPr>
          <a:lstStyle/>
          <a:p>
            <a:endParaRPr lang="en-GB"/>
          </a:p>
        </p:txBody>
      </p:sp>
      <p:pic>
        <p:nvPicPr>
          <p:cNvPr id="5" name="Content Placeholder 4" descr="A red circle with a black background&#10;&#10;Description automatically generated with low confidence">
            <a:extLst>
              <a:ext uri="{FF2B5EF4-FFF2-40B4-BE49-F238E27FC236}">
                <a16:creationId xmlns:a16="http://schemas.microsoft.com/office/drawing/2014/main" id="{48A6DAE8-4715-FDB9-B255-1C69A3FEADC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51402" y="642988"/>
            <a:ext cx="2883273" cy="5571543"/>
          </a:xfrm>
          <a:prstGeom prst="rect">
            <a:avLst/>
          </a:prstGeom>
        </p:spPr>
      </p:pic>
      <p:sp>
        <p:nvSpPr>
          <p:cNvPr id="9" name="Content Placeholder 8">
            <a:extLst>
              <a:ext uri="{FF2B5EF4-FFF2-40B4-BE49-F238E27FC236}">
                <a16:creationId xmlns:a16="http://schemas.microsoft.com/office/drawing/2014/main" id="{21919091-869B-80BE-9594-A1FF2A7B877F}"/>
              </a:ext>
            </a:extLst>
          </p:cNvPr>
          <p:cNvSpPr>
            <a:spLocks noGrp="1"/>
          </p:cNvSpPr>
          <p:nvPr>
            <p:ph idx="1"/>
          </p:nvPr>
        </p:nvSpPr>
        <p:spPr>
          <a:xfrm>
            <a:off x="4387515" y="2022601"/>
            <a:ext cx="7161017" cy="4154361"/>
          </a:xfrm>
        </p:spPr>
        <p:txBody>
          <a:bodyPr>
            <a:normAutofit/>
          </a:bodyPr>
          <a:lstStyle/>
          <a:p>
            <a:r>
              <a:rPr lang="en-US" sz="2000"/>
              <a:t>What my body does for me</a:t>
            </a:r>
          </a:p>
          <a:p>
            <a:r>
              <a:rPr lang="en-US" sz="2000"/>
              <a:t>What I love about my body</a:t>
            </a:r>
          </a:p>
          <a:p>
            <a:r>
              <a:rPr lang="en-US" sz="2000"/>
              <a:t>What is unique about me</a:t>
            </a:r>
          </a:p>
          <a:p>
            <a:r>
              <a:rPr lang="en-US" sz="2000"/>
              <a:t>What I can do to help my body be strong and healthy</a:t>
            </a:r>
          </a:p>
        </p:txBody>
      </p:sp>
    </p:spTree>
    <p:extLst>
      <p:ext uri="{BB962C8B-B14F-4D97-AF65-F5344CB8AC3E}">
        <p14:creationId xmlns:p14="http://schemas.microsoft.com/office/powerpoint/2010/main" val="1577923708"/>
      </p:ext>
    </p:extLst>
  </p:cSld>
  <p:clrMapOvr>
    <a:overrideClrMapping bg1="dk1" tx1="lt1" bg2="dk2" tx2="lt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E8534369-2121-FA22-17AC-371C05F7B828}"/>
              </a:ext>
            </a:extLst>
          </p:cNvPr>
          <p:cNvSpPr>
            <a:spLocks noGrp="1"/>
          </p:cNvSpPr>
          <p:nvPr>
            <p:ph idx="1"/>
          </p:nvPr>
        </p:nvSpPr>
        <p:spPr>
          <a:xfrm>
            <a:off x="4965431" y="2438400"/>
            <a:ext cx="6586489" cy="3785419"/>
          </a:xfrm>
        </p:spPr>
        <p:txBody>
          <a:bodyPr>
            <a:normAutofit/>
          </a:bodyPr>
          <a:lstStyle/>
          <a:p>
            <a:r>
              <a:rPr lang="en-US" sz="2400"/>
              <a:t>The ‘Venus of Willendorf’ figurine dates to about 25,000 BC and is considered a masterpiece of the Paleolithic era. Some historians point to the 4-inch statuette as a representation of idealized female beauty at the time.</a:t>
            </a:r>
          </a:p>
        </p:txBody>
      </p:sp>
      <p:pic>
        <p:nvPicPr>
          <p:cNvPr id="5" name="Content Placeholder 4" descr="A picture containing primate&#10;&#10;Description automatically generated">
            <a:extLst>
              <a:ext uri="{FF2B5EF4-FFF2-40B4-BE49-F238E27FC236}">
                <a16:creationId xmlns:a16="http://schemas.microsoft.com/office/drawing/2014/main" id="{841D031D-D800-44D6-BD01-97549EA30DD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39" r="1" b="1"/>
          <a:stretch/>
        </p:blipFill>
        <p:spPr>
          <a:xfrm>
            <a:off x="20" y="10"/>
            <a:ext cx="4635571" cy="6857990"/>
          </a:xfrm>
          <a:prstGeom prst="rect">
            <a:avLst/>
          </a:prstGeom>
          <a:effectLst/>
        </p:spPr>
      </p:pic>
    </p:spTree>
    <p:extLst>
      <p:ext uri="{BB962C8B-B14F-4D97-AF65-F5344CB8AC3E}">
        <p14:creationId xmlns:p14="http://schemas.microsoft.com/office/powerpoint/2010/main" val="12979057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BAEEA1E0-3D4A-A051-373E-B94BE712BAC3}"/>
              </a:ext>
            </a:extLst>
          </p:cNvPr>
          <p:cNvSpPr>
            <a:spLocks noGrp="1"/>
          </p:cNvSpPr>
          <p:nvPr>
            <p:ph type="title"/>
          </p:nvPr>
        </p:nvSpPr>
        <p:spPr>
          <a:xfrm>
            <a:off x="8243772" y="2139257"/>
            <a:ext cx="3322317" cy="2975876"/>
          </a:xfrm>
        </p:spPr>
        <p:txBody>
          <a:bodyPr vert="horz" lIns="91440" tIns="45720" rIns="91440" bIns="45720" rtlCol="0" anchor="b">
            <a:normAutofit fontScale="90000"/>
          </a:bodyPr>
          <a:lstStyle/>
          <a:p>
            <a:br>
              <a:rPr lang="en-US" kern="1200">
                <a:solidFill>
                  <a:schemeClr val="tx1"/>
                </a:solidFill>
                <a:latin typeface="+mj-lt"/>
                <a:ea typeface="+mj-ea"/>
                <a:cs typeface="+mj-cs"/>
              </a:rPr>
            </a:br>
            <a:r>
              <a:rPr lang="en-US" kern="1200">
                <a:solidFill>
                  <a:schemeClr val="tx1"/>
                </a:solidFill>
                <a:latin typeface="+mj-lt"/>
                <a:ea typeface="+mj-ea"/>
                <a:cs typeface="+mj-cs"/>
              </a:rPr>
              <a:t>What is considered as the ideal body now? </a:t>
            </a:r>
            <a:br>
              <a:rPr lang="en-US" kern="1200">
                <a:solidFill>
                  <a:schemeClr val="tx1"/>
                </a:solidFill>
                <a:latin typeface="+mj-lt"/>
                <a:ea typeface="+mj-ea"/>
                <a:cs typeface="+mj-cs"/>
              </a:rPr>
            </a:br>
            <a:br>
              <a:rPr lang="en-US" kern="1200">
                <a:solidFill>
                  <a:schemeClr val="tx1"/>
                </a:solidFill>
                <a:latin typeface="+mj-lt"/>
                <a:ea typeface="+mj-ea"/>
                <a:cs typeface="+mj-cs"/>
              </a:rPr>
            </a:br>
            <a:r>
              <a:rPr lang="en-US" kern="1200">
                <a:solidFill>
                  <a:schemeClr val="tx1"/>
                </a:solidFill>
                <a:latin typeface="+mj-lt"/>
                <a:ea typeface="+mj-ea"/>
                <a:cs typeface="+mj-cs"/>
              </a:rPr>
              <a:t>Is this different for men? Why?</a:t>
            </a:r>
          </a:p>
        </p:txBody>
      </p:sp>
      <p:pic>
        <p:nvPicPr>
          <p:cNvPr id="5" name="Content Placeholder 4" descr="A picture containing text, person, posing, group&#10;&#10;Description automatically generated">
            <a:extLst>
              <a:ext uri="{FF2B5EF4-FFF2-40B4-BE49-F238E27FC236}">
                <a16:creationId xmlns:a16="http://schemas.microsoft.com/office/drawing/2014/main" id="{BEB9A313-4CD3-E9AB-CF6C-858C70812D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0403" y="566916"/>
            <a:ext cx="4808301" cy="5724168"/>
          </a:xfrm>
          <a:prstGeom prst="rect">
            <a:avLst/>
          </a:prstGeom>
        </p:spPr>
      </p:pic>
      <p:cxnSp>
        <p:nvCxnSpPr>
          <p:cNvPr id="12" name="Straight Connector 11">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1786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1254969"/>
      </p:ext>
    </p:extLst>
  </p:cSld>
  <p:clrMapOvr>
    <a:overrideClrMapping bg1="dk1" tx1="lt1" bg2="dk2" tx2="lt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72">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C33368B-DF0B-A2AA-A2D0-8D0E08963DC1}"/>
              </a:ext>
            </a:extLst>
          </p:cNvPr>
          <p:cNvSpPr>
            <a:spLocks noGrp="1"/>
          </p:cNvSpPr>
          <p:nvPr>
            <p:ph type="title"/>
          </p:nvPr>
        </p:nvSpPr>
        <p:spPr>
          <a:xfrm>
            <a:off x="5073800" y="4032029"/>
            <a:ext cx="6465287" cy="1516014"/>
          </a:xfrm>
        </p:spPr>
        <p:txBody>
          <a:bodyPr vert="horz" lIns="91440" tIns="45720" rIns="91440" bIns="45720" rtlCol="0" anchor="b">
            <a:normAutofit/>
          </a:bodyPr>
          <a:lstStyle/>
          <a:p>
            <a:r>
              <a:rPr lang="en-US" sz="4800">
                <a:solidFill>
                  <a:srgbClr val="FFFFFF"/>
                </a:solidFill>
              </a:rPr>
              <a:t>Is c</a:t>
            </a:r>
            <a:r>
              <a:rPr lang="en-US" sz="4800" kern="1200">
                <a:solidFill>
                  <a:srgbClr val="FFFFFF"/>
                </a:solidFill>
                <a:latin typeface="+mj-lt"/>
                <a:ea typeface="+mj-ea"/>
                <a:cs typeface="+mj-cs"/>
              </a:rPr>
              <a:t>elebrity/ </a:t>
            </a:r>
            <a:r>
              <a:rPr lang="en-US" sz="4800" kern="1200" err="1">
                <a:solidFill>
                  <a:srgbClr val="FFFFFF"/>
                </a:solidFill>
                <a:latin typeface="+mj-lt"/>
                <a:ea typeface="+mj-ea"/>
                <a:cs typeface="+mj-cs"/>
              </a:rPr>
              <a:t>Instragram</a:t>
            </a:r>
            <a:r>
              <a:rPr lang="en-US" sz="4800" kern="1200">
                <a:solidFill>
                  <a:srgbClr val="FFFFFF"/>
                </a:solidFill>
                <a:latin typeface="+mj-lt"/>
                <a:ea typeface="+mj-ea"/>
                <a:cs typeface="+mj-cs"/>
              </a:rPr>
              <a:t> Culture to blame? </a:t>
            </a:r>
          </a:p>
        </p:txBody>
      </p:sp>
      <p:pic>
        <p:nvPicPr>
          <p:cNvPr id="8" name="Picture 7" descr="A collage of a person&#10;&#10;Description automatically generated with medium confidence">
            <a:extLst>
              <a:ext uri="{FF2B5EF4-FFF2-40B4-BE49-F238E27FC236}">
                <a16:creationId xmlns:a16="http://schemas.microsoft.com/office/drawing/2014/main" id="{7ABF8322-0931-D92A-D5E3-007239D46694}"/>
              </a:ext>
            </a:extLst>
          </p:cNvPr>
          <p:cNvPicPr>
            <a:picLocks noChangeAspect="1"/>
          </p:cNvPicPr>
          <p:nvPr/>
        </p:nvPicPr>
        <p:blipFill rotWithShape="1">
          <a:blip r:embed="rId2">
            <a:extLst>
              <a:ext uri="{28A0092B-C50C-407E-A947-70E740481C1C}">
                <a14:useLocalDpi xmlns:a14="http://schemas.microsoft.com/office/drawing/2010/main" val="0"/>
              </a:ext>
            </a:extLst>
          </a:blip>
          <a:srcRect t="11471" r="-2" b="1475"/>
          <a:stretch/>
        </p:blipFill>
        <p:spPr>
          <a:xfrm>
            <a:off x="317635" y="321733"/>
            <a:ext cx="4151681" cy="3026834"/>
          </a:xfrm>
          <a:prstGeom prst="rect">
            <a:avLst/>
          </a:prstGeom>
        </p:spPr>
      </p:pic>
      <p:pic>
        <p:nvPicPr>
          <p:cNvPr id="6" name="Picture 5">
            <a:extLst>
              <a:ext uri="{FF2B5EF4-FFF2-40B4-BE49-F238E27FC236}">
                <a16:creationId xmlns:a16="http://schemas.microsoft.com/office/drawing/2014/main" id="{697D054C-4A2B-9D9F-27A2-F8A5EED0D71B}"/>
              </a:ext>
            </a:extLst>
          </p:cNvPr>
          <p:cNvPicPr>
            <a:picLocks noChangeAspect="1"/>
          </p:cNvPicPr>
          <p:nvPr/>
        </p:nvPicPr>
        <p:blipFill rotWithShape="1">
          <a:blip r:embed="rId3"/>
          <a:srcRect t="13804" r="-1" b="7754"/>
          <a:stretch/>
        </p:blipFill>
        <p:spPr>
          <a:xfrm>
            <a:off x="4638955" y="321733"/>
            <a:ext cx="3539976" cy="2985818"/>
          </a:xfrm>
          <a:prstGeom prst="rect">
            <a:avLst/>
          </a:prstGeom>
        </p:spPr>
      </p:pic>
      <p:pic>
        <p:nvPicPr>
          <p:cNvPr id="5" name="Content Placeholder 4" descr="A person posing for a picture&#10;&#10;Description automatically generated with low confidence">
            <a:extLst>
              <a:ext uri="{FF2B5EF4-FFF2-40B4-BE49-F238E27FC236}">
                <a16:creationId xmlns:a16="http://schemas.microsoft.com/office/drawing/2014/main" id="{64792071-CE3F-41C4-F20E-2894DEC58263}"/>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b="15550"/>
          <a:stretch/>
        </p:blipFill>
        <p:spPr>
          <a:xfrm>
            <a:off x="8348570" y="321734"/>
            <a:ext cx="3535590" cy="2985818"/>
          </a:xfrm>
          <a:prstGeom prst="rect">
            <a:avLst/>
          </a:prstGeom>
        </p:spPr>
      </p:pic>
      <p:cxnSp>
        <p:nvCxnSpPr>
          <p:cNvPr id="1029" name="Straight Connector 74">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026" name="Picture 2" descr="16 Worst Male Celebrity Photoshop Fails | TheTalko">
            <a:extLst>
              <a:ext uri="{FF2B5EF4-FFF2-40B4-BE49-F238E27FC236}">
                <a16:creationId xmlns:a16="http://schemas.microsoft.com/office/drawing/2014/main" id="{9463BF31-E2C3-2962-FA05-77178406E86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624" r="6712" b="1"/>
          <a:stretch/>
        </p:blipFill>
        <p:spPr bwMode="auto">
          <a:xfrm>
            <a:off x="317635" y="3509433"/>
            <a:ext cx="4160452" cy="3026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8516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3256FF-8897-4430-AAE2-37B37A1FF65C}"/>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Hopes and Fears</a:t>
            </a:r>
          </a:p>
        </p:txBody>
      </p:sp>
      <p:cxnSp>
        <p:nvCxnSpPr>
          <p:cNvPr id="16" name="Straight Connector 15">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text, businesscard, stationary, envelope&#10;&#10;Description automatically generated">
            <a:extLst>
              <a:ext uri="{FF2B5EF4-FFF2-40B4-BE49-F238E27FC236}">
                <a16:creationId xmlns:a16="http://schemas.microsoft.com/office/drawing/2014/main" id="{15084669-93FC-4FED-9C24-0EB274C5DB6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210618" y="2426818"/>
            <a:ext cx="3697814" cy="3997637"/>
          </a:xfrm>
          <a:prstGeom prst="rect">
            <a:avLst/>
          </a:prstGeom>
        </p:spPr>
      </p:pic>
      <p:cxnSp>
        <p:nvCxnSpPr>
          <p:cNvPr id="18" name="Straight Connector 17">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Icon&#10;&#10;Description automatically generated">
            <a:extLst>
              <a:ext uri="{FF2B5EF4-FFF2-40B4-BE49-F238E27FC236}">
                <a16:creationId xmlns:a16="http://schemas.microsoft.com/office/drawing/2014/main" id="{1C5A2227-E262-4E1E-A3F9-3B4AF953ED21}"/>
              </a:ext>
            </a:extLst>
          </p:cNvPr>
          <p:cNvPicPr>
            <a:picLocks noGrp="1" noChangeAspect="1"/>
          </p:cNvPicPr>
          <p:nvPr>
            <p:ph idx="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154023" y="2426818"/>
            <a:ext cx="4038017" cy="3997637"/>
          </a:xfrm>
          <a:prstGeom prst="rect">
            <a:avLst/>
          </a:prstGeom>
        </p:spPr>
      </p:pic>
    </p:spTree>
    <p:extLst>
      <p:ext uri="{BB962C8B-B14F-4D97-AF65-F5344CB8AC3E}">
        <p14:creationId xmlns:p14="http://schemas.microsoft.com/office/powerpoint/2010/main" val="18218250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9">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1">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64595"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546337"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4606CBE-CEBD-9107-5393-151A33AAB0BD}"/>
              </a:ext>
            </a:extLst>
          </p:cNvPr>
          <p:cNvSpPr>
            <a:spLocks noGrp="1"/>
          </p:cNvSpPr>
          <p:nvPr>
            <p:ph type="title"/>
          </p:nvPr>
        </p:nvSpPr>
        <p:spPr>
          <a:xfrm>
            <a:off x="804672" y="640263"/>
            <a:ext cx="5157216" cy="1344975"/>
          </a:xfrm>
        </p:spPr>
        <p:txBody>
          <a:bodyPr>
            <a:normAutofit/>
          </a:bodyPr>
          <a:lstStyle/>
          <a:p>
            <a:r>
              <a:rPr lang="en-GB" sz="4000"/>
              <a:t>Remember…</a:t>
            </a:r>
          </a:p>
        </p:txBody>
      </p:sp>
      <p:sp>
        <p:nvSpPr>
          <p:cNvPr id="3" name="Content Placeholder 2">
            <a:extLst>
              <a:ext uri="{FF2B5EF4-FFF2-40B4-BE49-F238E27FC236}">
                <a16:creationId xmlns:a16="http://schemas.microsoft.com/office/drawing/2014/main" id="{A0C34EEA-7E98-ADB8-2EB7-EDDCC294B3B9}"/>
              </a:ext>
            </a:extLst>
          </p:cNvPr>
          <p:cNvSpPr>
            <a:spLocks noGrp="1"/>
          </p:cNvSpPr>
          <p:nvPr>
            <p:ph idx="1"/>
          </p:nvPr>
        </p:nvSpPr>
        <p:spPr>
          <a:xfrm>
            <a:off x="804672" y="2121763"/>
            <a:ext cx="5157216" cy="4315982"/>
          </a:xfrm>
        </p:spPr>
        <p:txBody>
          <a:bodyPr>
            <a:normAutofit lnSpcReduction="10000"/>
          </a:bodyPr>
          <a:lstStyle/>
          <a:p>
            <a:r>
              <a:rPr lang="en-GB" sz="1700"/>
              <a:t>What we see online is not always real</a:t>
            </a:r>
          </a:p>
          <a:p>
            <a:r>
              <a:rPr lang="en-GB" sz="1700"/>
              <a:t>We should NEVER compare ourselves to people we see online –they have likely spent a lot of time to get that ‘perfect’ shot! Think about lighting, camera angles, poses and use of photoshop/filters!</a:t>
            </a:r>
          </a:p>
          <a:p>
            <a:r>
              <a:rPr lang="en-GB" sz="1700"/>
              <a:t>Young people today are bombarded with approximately 5,000 digitally enhanced images a week that suggest how they should look. </a:t>
            </a:r>
            <a:endParaRPr lang="en-GB" sz="1700" b="1"/>
          </a:p>
          <a:p>
            <a:r>
              <a:rPr lang="en-GB" sz="1700"/>
              <a:t>Take a break from social media if you find yourself comparing yourself to others. </a:t>
            </a:r>
          </a:p>
          <a:p>
            <a:pPr marL="0" indent="0">
              <a:buNone/>
            </a:pPr>
            <a:r>
              <a:rPr lang="en-GB" sz="1700"/>
              <a:t>Finally… </a:t>
            </a:r>
          </a:p>
          <a:p>
            <a:r>
              <a:rPr lang="en-GB" sz="1700"/>
              <a:t>Surround yourself with people who love you for who you are!</a:t>
            </a:r>
          </a:p>
          <a:p>
            <a:r>
              <a:rPr lang="en-GB" sz="1700"/>
              <a:t>As always, seek support from a trusted adult if you are struggling!</a:t>
            </a:r>
          </a:p>
          <a:p>
            <a:pPr marL="0" indent="0">
              <a:buNone/>
            </a:pPr>
            <a:endParaRPr lang="en-GB" sz="1700"/>
          </a:p>
          <a:p>
            <a:endParaRPr lang="en-GB" sz="1700"/>
          </a:p>
        </p:txBody>
      </p:sp>
      <p:pic>
        <p:nvPicPr>
          <p:cNvPr id="5" name="Picture 4" descr="Text, letter&#10;&#10;Description automatically generated">
            <a:extLst>
              <a:ext uri="{FF2B5EF4-FFF2-40B4-BE49-F238E27FC236}">
                <a16:creationId xmlns:a16="http://schemas.microsoft.com/office/drawing/2014/main" id="{DC1378F1-CD67-5017-1848-BF7937CFED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9642" y="982794"/>
            <a:ext cx="4736963" cy="4736963"/>
          </a:xfrm>
          <a:prstGeom prst="rect">
            <a:avLst/>
          </a:prstGeom>
        </p:spPr>
      </p:pic>
    </p:spTree>
    <p:extLst>
      <p:ext uri="{BB962C8B-B14F-4D97-AF65-F5344CB8AC3E}">
        <p14:creationId xmlns:p14="http://schemas.microsoft.com/office/powerpoint/2010/main" val="764044020"/>
      </p:ext>
    </p:extLst>
  </p:cSld>
  <p:clrMapOvr>
    <a:overrideClrMapping bg1="dk1" tx1="lt1" bg2="dk2" tx2="lt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61AE0DB-E1FA-991E-FFCB-62A313D6B3BF}"/>
              </a:ext>
            </a:extLst>
          </p:cNvPr>
          <p:cNvSpPr>
            <a:spLocks noGrp="1"/>
          </p:cNvSpPr>
          <p:nvPr>
            <p:ph type="title"/>
          </p:nvPr>
        </p:nvSpPr>
        <p:spPr>
          <a:xfrm>
            <a:off x="833002" y="365125"/>
            <a:ext cx="10520702" cy="1325563"/>
          </a:xfrm>
        </p:spPr>
        <p:txBody>
          <a:bodyPr>
            <a:normAutofit/>
          </a:bodyPr>
          <a:lstStyle/>
          <a:p>
            <a:r>
              <a:rPr lang="en-GB">
                <a:solidFill>
                  <a:srgbClr val="FFFFFF"/>
                </a:solidFill>
              </a:rPr>
              <a:t>Brainstorm</a:t>
            </a:r>
          </a:p>
        </p:txBody>
      </p:sp>
      <p:sp>
        <p:nvSpPr>
          <p:cNvPr id="3" name="Content Placeholder 2">
            <a:extLst>
              <a:ext uri="{FF2B5EF4-FFF2-40B4-BE49-F238E27FC236}">
                <a16:creationId xmlns:a16="http://schemas.microsoft.com/office/drawing/2014/main" id="{A3A7FB64-1591-5F8D-8981-7FDC2E7C9508}"/>
              </a:ext>
            </a:extLst>
          </p:cNvPr>
          <p:cNvSpPr>
            <a:spLocks noGrp="1"/>
          </p:cNvSpPr>
          <p:nvPr>
            <p:ph idx="1"/>
          </p:nvPr>
        </p:nvSpPr>
        <p:spPr>
          <a:xfrm>
            <a:off x="838201" y="2022601"/>
            <a:ext cx="10515598" cy="4154361"/>
          </a:xfrm>
        </p:spPr>
        <p:txBody>
          <a:bodyPr>
            <a:normAutofit/>
          </a:bodyPr>
          <a:lstStyle/>
          <a:p>
            <a:pPr marL="0" indent="0">
              <a:buNone/>
            </a:pPr>
            <a:r>
              <a:rPr lang="en-GB" sz="2000">
                <a:solidFill>
                  <a:srgbClr val="FFFFFF"/>
                </a:solidFill>
              </a:rPr>
              <a:t>Group 1 - Think about situations where your physical appearance was more important than who you are as a person? </a:t>
            </a:r>
          </a:p>
          <a:p>
            <a:pPr marL="0" indent="0">
              <a:buNone/>
            </a:pPr>
            <a:endParaRPr lang="en-GB" sz="2000">
              <a:solidFill>
                <a:srgbClr val="FFFFFF"/>
              </a:solidFill>
            </a:endParaRPr>
          </a:p>
          <a:p>
            <a:pPr marL="0" indent="0">
              <a:buNone/>
            </a:pPr>
            <a:r>
              <a:rPr lang="en-GB" sz="2000">
                <a:solidFill>
                  <a:srgbClr val="FFFFFF"/>
                </a:solidFill>
              </a:rPr>
              <a:t>Group 2 – Think about your best friend/ someone special to you. What do you admire or respect about them? </a:t>
            </a:r>
          </a:p>
          <a:p>
            <a:pPr marL="0" indent="0">
              <a:buNone/>
            </a:pPr>
            <a:r>
              <a:rPr lang="en-GB" sz="2000">
                <a:solidFill>
                  <a:srgbClr val="FFFFFF"/>
                </a:solidFill>
              </a:rPr>
              <a:t> </a:t>
            </a:r>
          </a:p>
          <a:p>
            <a:endParaRPr lang="en-GB" sz="2000">
              <a:solidFill>
                <a:srgbClr val="FFFFFF"/>
              </a:solidFill>
            </a:endParaRPr>
          </a:p>
        </p:txBody>
      </p:sp>
    </p:spTree>
    <p:extLst>
      <p:ext uri="{BB962C8B-B14F-4D97-AF65-F5344CB8AC3E}">
        <p14:creationId xmlns:p14="http://schemas.microsoft.com/office/powerpoint/2010/main" val="3904770865"/>
      </p:ext>
    </p:extLst>
  </p:cSld>
  <p:clrMapOvr>
    <a:overrideClrMapping bg1="dk1" tx1="lt1" bg2="dk2" tx2="lt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3A2A876-C016-9B74-796E-975C2216A179}"/>
              </a:ext>
            </a:extLst>
          </p:cNvPr>
          <p:cNvSpPr>
            <a:spLocks noGrp="1"/>
          </p:cNvSpPr>
          <p:nvPr>
            <p:ph type="title"/>
          </p:nvPr>
        </p:nvSpPr>
        <p:spPr>
          <a:xfrm>
            <a:off x="1371597" y="348865"/>
            <a:ext cx="10044023" cy="877729"/>
          </a:xfrm>
        </p:spPr>
        <p:txBody>
          <a:bodyPr anchor="ctr">
            <a:normAutofit fontScale="90000"/>
          </a:bodyPr>
          <a:lstStyle/>
          <a:p>
            <a:pPr algn="ctr"/>
            <a:br>
              <a:rPr lang="en-GB" sz="3400">
                <a:solidFill>
                  <a:srgbClr val="FFFFFF"/>
                </a:solidFill>
              </a:rPr>
            </a:br>
            <a:r>
              <a:rPr lang="en-GB" sz="3400">
                <a:solidFill>
                  <a:srgbClr val="FFFFFF"/>
                </a:solidFill>
              </a:rPr>
              <a:t>Basic tips to help our bodies be strong and healthy!</a:t>
            </a:r>
            <a:br>
              <a:rPr lang="en-GB" sz="3400">
                <a:solidFill>
                  <a:srgbClr val="FFFFFF"/>
                </a:solidFill>
              </a:rPr>
            </a:br>
            <a:r>
              <a:rPr lang="en-GB" sz="3400">
                <a:solidFill>
                  <a:srgbClr val="FFFFFF"/>
                </a:solidFill>
              </a:rPr>
              <a:t>Practising these will help you feel good about yourself!</a:t>
            </a:r>
          </a:p>
        </p:txBody>
      </p:sp>
      <p:graphicFrame>
        <p:nvGraphicFramePr>
          <p:cNvPr id="16" name="Content Placeholder 13">
            <a:extLst>
              <a:ext uri="{FF2B5EF4-FFF2-40B4-BE49-F238E27FC236}">
                <a16:creationId xmlns:a16="http://schemas.microsoft.com/office/drawing/2014/main" id="{DF55EBCF-0624-C111-407F-78D6590E5F1F}"/>
              </a:ext>
            </a:extLst>
          </p:cNvPr>
          <p:cNvGraphicFramePr>
            <a:graphicFrameLocks noGrp="1"/>
          </p:cNvGraphicFramePr>
          <p:nvPr>
            <p:ph idx="1"/>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839027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7FF0046-69EE-E961-7DAF-B50512EDE594}"/>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Basic hygiene rules </a:t>
            </a:r>
          </a:p>
        </p:txBody>
      </p:sp>
      <p:graphicFrame>
        <p:nvGraphicFramePr>
          <p:cNvPr id="5" name="Content Placeholder 2">
            <a:extLst>
              <a:ext uri="{FF2B5EF4-FFF2-40B4-BE49-F238E27FC236}">
                <a16:creationId xmlns:a16="http://schemas.microsoft.com/office/drawing/2014/main" id="{536C9171-4C95-A3AA-6B22-5CAD2DCEE489}"/>
              </a:ext>
            </a:extLst>
          </p:cNvPr>
          <p:cNvGraphicFramePr>
            <a:graphicFrameLocks noGrp="1"/>
          </p:cNvGraphicFramePr>
          <p:nvPr>
            <p:ph idx="1"/>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556970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63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5F319A5-64B4-B565-087B-F621F507F8DD}"/>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Balanced Diet – Food can be both fuel and fun!</a:t>
            </a:r>
          </a:p>
        </p:txBody>
      </p:sp>
      <p:pic>
        <p:nvPicPr>
          <p:cNvPr id="5" name="Content Placeholder 4" descr="Diagram, website&#10;&#10;Description automatically generated">
            <a:extLst>
              <a:ext uri="{FF2B5EF4-FFF2-40B4-BE49-F238E27FC236}">
                <a16:creationId xmlns:a16="http://schemas.microsoft.com/office/drawing/2014/main" id="{996757DD-01FE-AE86-8104-710A08B65118}"/>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143794" y="961812"/>
            <a:ext cx="6977811" cy="4930987"/>
          </a:xfrm>
          <a:prstGeom prst="rect">
            <a:avLst/>
          </a:prstGeom>
        </p:spPr>
      </p:pic>
    </p:spTree>
    <p:extLst>
      <p:ext uri="{BB962C8B-B14F-4D97-AF65-F5344CB8AC3E}">
        <p14:creationId xmlns:p14="http://schemas.microsoft.com/office/powerpoint/2010/main" val="20852875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4" name="Content Placeholder 2">
            <a:extLst>
              <a:ext uri="{FF2B5EF4-FFF2-40B4-BE49-F238E27FC236}">
                <a16:creationId xmlns:a16="http://schemas.microsoft.com/office/drawing/2014/main" id="{5FA6D6D0-EECA-11AB-1219-06B7D27C8159}"/>
              </a:ext>
            </a:extLst>
          </p:cNvPr>
          <p:cNvGraphicFramePr>
            <a:graphicFrameLocks noGrp="1"/>
          </p:cNvGraphicFramePr>
          <p:nvPr>
            <p:ph idx="1"/>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162193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3AE6EB1-1F40-CB73-31C3-CA803F90F28C}"/>
              </a:ext>
            </a:extLst>
          </p:cNvPr>
          <p:cNvSpPr>
            <a:spLocks noGrp="1"/>
          </p:cNvSpPr>
          <p:nvPr>
            <p:ph type="title"/>
          </p:nvPr>
        </p:nvSpPr>
        <p:spPr>
          <a:xfrm>
            <a:off x="1371599" y="294538"/>
            <a:ext cx="9895951" cy="1033669"/>
          </a:xfrm>
        </p:spPr>
        <p:txBody>
          <a:bodyPr>
            <a:normAutofit/>
          </a:bodyPr>
          <a:lstStyle/>
          <a:p>
            <a:r>
              <a:rPr lang="en-GB" sz="4000">
                <a:solidFill>
                  <a:srgbClr val="FFFFFF"/>
                </a:solidFill>
              </a:rPr>
              <a:t>Advice Column!</a:t>
            </a:r>
          </a:p>
        </p:txBody>
      </p:sp>
      <p:sp>
        <p:nvSpPr>
          <p:cNvPr id="3" name="Content Placeholder 2">
            <a:extLst>
              <a:ext uri="{FF2B5EF4-FFF2-40B4-BE49-F238E27FC236}">
                <a16:creationId xmlns:a16="http://schemas.microsoft.com/office/drawing/2014/main" id="{32F7F205-FD09-0F48-45BC-DE7329DBCDC4}"/>
              </a:ext>
            </a:extLst>
          </p:cNvPr>
          <p:cNvSpPr>
            <a:spLocks noGrp="1"/>
          </p:cNvSpPr>
          <p:nvPr>
            <p:ph idx="1"/>
          </p:nvPr>
        </p:nvSpPr>
        <p:spPr>
          <a:xfrm>
            <a:off x="1371599" y="2318197"/>
            <a:ext cx="9724031" cy="3683358"/>
          </a:xfrm>
        </p:spPr>
        <p:txBody>
          <a:bodyPr anchor="ctr">
            <a:normAutofit/>
          </a:bodyPr>
          <a:lstStyle/>
          <a:p>
            <a:pPr marL="0" indent="0">
              <a:buNone/>
            </a:pPr>
            <a:r>
              <a:rPr lang="en-GB" sz="2000" b="1"/>
              <a:t>You are editor in chief of the advice column in a teen magazine! Young people want advice on the following:</a:t>
            </a:r>
          </a:p>
          <a:p>
            <a:endParaRPr lang="en-GB" sz="2000"/>
          </a:p>
          <a:p>
            <a:r>
              <a:rPr lang="en-GB" sz="2000"/>
              <a:t>How we can feel comfortable and confident in who we are</a:t>
            </a:r>
          </a:p>
          <a:p>
            <a:r>
              <a:rPr lang="en-GB" sz="2000"/>
              <a:t>How can we celebrate our differences, rather than wanting to confirm and look a certain way</a:t>
            </a:r>
          </a:p>
          <a:p>
            <a:r>
              <a:rPr lang="en-GB" sz="2000"/>
              <a:t>How can we reduce the stress and anxiety around body image that social media might cause?</a:t>
            </a:r>
          </a:p>
          <a:p>
            <a:r>
              <a:rPr lang="en-GB" sz="2000"/>
              <a:t>How can we use social media to take pride in our uniqueness?</a:t>
            </a:r>
          </a:p>
        </p:txBody>
      </p:sp>
    </p:spTree>
    <p:extLst>
      <p:ext uri="{BB962C8B-B14F-4D97-AF65-F5344CB8AC3E}">
        <p14:creationId xmlns:p14="http://schemas.microsoft.com/office/powerpoint/2010/main" val="287392276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 blackboard&#10;&#10;Description automatically generated">
            <a:extLst>
              <a:ext uri="{FF2B5EF4-FFF2-40B4-BE49-F238E27FC236}">
                <a16:creationId xmlns:a16="http://schemas.microsoft.com/office/drawing/2014/main" id="{898912A7-92AE-B5D0-2C91-A794EECF45DD}"/>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038600" y="1225550"/>
            <a:ext cx="7186613" cy="4402138"/>
          </a:xfrm>
        </p:spPr>
      </p:pic>
      <p:sp>
        <p:nvSpPr>
          <p:cNvPr id="2" name="Title 1">
            <a:extLst>
              <a:ext uri="{FF2B5EF4-FFF2-40B4-BE49-F238E27FC236}">
                <a16:creationId xmlns:a16="http://schemas.microsoft.com/office/drawing/2014/main" id="{08EBEC52-0231-FF13-EFC2-01CF6B9FE3A7}"/>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a:solidFill>
                  <a:schemeClr val="bg1"/>
                </a:solidFill>
                <a:latin typeface="+mj-lt"/>
                <a:ea typeface="+mj-ea"/>
                <a:cs typeface="+mj-cs"/>
              </a:rPr>
              <a:t>Check Out</a:t>
            </a:r>
          </a:p>
        </p:txBody>
      </p:sp>
    </p:spTree>
    <p:extLst>
      <p:ext uri="{BB962C8B-B14F-4D97-AF65-F5344CB8AC3E}">
        <p14:creationId xmlns:p14="http://schemas.microsoft.com/office/powerpoint/2010/main" val="22351907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F6B69F-8B34-4616-A19C-34204E7935AD}"/>
              </a:ext>
            </a:extLst>
          </p:cNvPr>
          <p:cNvSpPr>
            <a:spLocks noGrp="1"/>
          </p:cNvSpPr>
          <p:nvPr>
            <p:ph type="title"/>
          </p:nvPr>
        </p:nvSpPr>
        <p:spPr>
          <a:xfrm>
            <a:off x="524741" y="620392"/>
            <a:ext cx="3808268" cy="5504688"/>
          </a:xfrm>
        </p:spPr>
        <p:txBody>
          <a:bodyPr>
            <a:normAutofit/>
          </a:bodyPr>
          <a:lstStyle/>
          <a:p>
            <a:r>
              <a:rPr lang="en-GB" sz="5200">
                <a:solidFill>
                  <a:schemeClr val="bg1"/>
                </a:solidFill>
              </a:rPr>
              <a:t>Session Eight – Tools &amp; Techniques for Coping</a:t>
            </a:r>
          </a:p>
        </p:txBody>
      </p:sp>
      <p:graphicFrame>
        <p:nvGraphicFramePr>
          <p:cNvPr id="5" name="Content Placeholder 2">
            <a:extLst>
              <a:ext uri="{FF2B5EF4-FFF2-40B4-BE49-F238E27FC236}">
                <a16:creationId xmlns:a16="http://schemas.microsoft.com/office/drawing/2014/main" id="{34762FC0-2336-487D-878F-295361FB2798}"/>
              </a:ext>
            </a:extLst>
          </p:cNvPr>
          <p:cNvGraphicFramePr>
            <a:graphicFrameLocks noGrp="1"/>
          </p:cNvGraphicFramePr>
          <p:nvPr>
            <p:ph idx="1"/>
            <p:extLst>
              <p:ext uri="{D42A27DB-BD31-4B8C-83A1-F6EECF244321}">
                <p14:modId xmlns:p14="http://schemas.microsoft.com/office/powerpoint/2010/main" val="2469732333"/>
              </p:ext>
            </p:extLst>
          </p:nvPr>
        </p:nvGraphicFramePr>
        <p:xfrm>
          <a:off x="540361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9894227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picture containing wall, different, various, several&#10;&#10;Description automatically generated">
            <a:extLst>
              <a:ext uri="{FF2B5EF4-FFF2-40B4-BE49-F238E27FC236}">
                <a16:creationId xmlns:a16="http://schemas.microsoft.com/office/drawing/2014/main" id="{DB422E33-9A5E-7E66-3BB6-2146FBE78A3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3407" b="30343"/>
          <a:stretch/>
        </p:blipFill>
        <p:spPr>
          <a:xfrm>
            <a:off x="20" y="10"/>
            <a:ext cx="6095980" cy="3428990"/>
          </a:xfrm>
          <a:prstGeom prst="rect">
            <a:avLst/>
          </a:prstGeom>
        </p:spPr>
      </p:pic>
      <p:pic>
        <p:nvPicPr>
          <p:cNvPr id="18" name="Picture 17" descr="A person with the mouth open&#10;&#10;Description automatically generated with low confidence">
            <a:extLst>
              <a:ext uri="{FF2B5EF4-FFF2-40B4-BE49-F238E27FC236}">
                <a16:creationId xmlns:a16="http://schemas.microsoft.com/office/drawing/2014/main" id="{00DA9C96-CC01-1EB8-8A15-6F60145CAC80}"/>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7113" b="2"/>
          <a:stretch/>
        </p:blipFill>
        <p:spPr>
          <a:xfrm>
            <a:off x="6096000" y="10"/>
            <a:ext cx="6096000" cy="3428990"/>
          </a:xfrm>
          <a:prstGeom prst="rect">
            <a:avLst/>
          </a:prstGeom>
        </p:spPr>
      </p:pic>
      <p:pic>
        <p:nvPicPr>
          <p:cNvPr id="16" name="Picture 15" descr="A picture containing outdoor, grass, tree, outdoor object&#10;&#10;Description automatically generated">
            <a:extLst>
              <a:ext uri="{FF2B5EF4-FFF2-40B4-BE49-F238E27FC236}">
                <a16:creationId xmlns:a16="http://schemas.microsoft.com/office/drawing/2014/main" id="{983B81D4-BE0E-0255-D195-41A618E5E83C}"/>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10808" b="14192"/>
          <a:stretch/>
        </p:blipFill>
        <p:spPr>
          <a:xfrm>
            <a:off x="20" y="3429000"/>
            <a:ext cx="6095980" cy="3429000"/>
          </a:xfrm>
          <a:prstGeom prst="rect">
            <a:avLst/>
          </a:prstGeom>
        </p:spPr>
      </p:pic>
      <p:pic>
        <p:nvPicPr>
          <p:cNvPr id="5" name="Content Placeholder 4" descr="A blue sky with white clouds&#10;&#10;Description automatically generated with medium confidence">
            <a:extLst>
              <a:ext uri="{FF2B5EF4-FFF2-40B4-BE49-F238E27FC236}">
                <a16:creationId xmlns:a16="http://schemas.microsoft.com/office/drawing/2014/main" id="{3060D942-4E6D-AD5F-2F39-BCFE5F3D7718}"/>
              </a:ext>
            </a:extLst>
          </p:cNvPr>
          <p:cNvPicPr>
            <a:picLocks noGrp="1" noChangeAspect="1"/>
          </p:cNvPicPr>
          <p:nvPr>
            <p:ph idx="1"/>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r="-1" b="15470"/>
          <a:stretch/>
        </p:blipFill>
        <p:spPr>
          <a:xfrm>
            <a:off x="6096000" y="3429000"/>
            <a:ext cx="6096000" cy="3429000"/>
          </a:xfrm>
          <a:prstGeom prst="rect">
            <a:avLst/>
          </a:prstGeom>
        </p:spPr>
      </p:pic>
      <p:sp>
        <p:nvSpPr>
          <p:cNvPr id="28" name="Rectangle 27">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ame 29">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FC745A3-72A0-6950-751A-32DF018AA2BC}"/>
              </a:ext>
            </a:extLst>
          </p:cNvPr>
          <p:cNvSpPr>
            <a:spLocks noGrp="1"/>
          </p:cNvSpPr>
          <p:nvPr>
            <p:ph type="title"/>
          </p:nvPr>
        </p:nvSpPr>
        <p:spPr>
          <a:xfrm>
            <a:off x="4286858" y="2761554"/>
            <a:ext cx="3618284" cy="1345720"/>
          </a:xfrm>
          <a:noFill/>
        </p:spPr>
        <p:txBody>
          <a:bodyPr vert="horz" lIns="91440" tIns="45720" rIns="91440" bIns="45720" rtlCol="0" anchor="ctr">
            <a:normAutofit/>
          </a:bodyPr>
          <a:lstStyle/>
          <a:p>
            <a:pPr algn="ctr"/>
            <a:r>
              <a:rPr lang="en-US" sz="2800" kern="1200">
                <a:solidFill>
                  <a:srgbClr val="080808"/>
                </a:solidFill>
                <a:latin typeface="+mj-lt"/>
                <a:ea typeface="+mj-ea"/>
                <a:cs typeface="+mj-cs"/>
              </a:rPr>
              <a:t>Managing stress in our bodies </a:t>
            </a:r>
          </a:p>
        </p:txBody>
      </p:sp>
    </p:spTree>
    <p:extLst>
      <p:ext uri="{BB962C8B-B14F-4D97-AF65-F5344CB8AC3E}">
        <p14:creationId xmlns:p14="http://schemas.microsoft.com/office/powerpoint/2010/main" val="2322910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70C2C-7FC9-48C5-BCD9-357FD62F725F}"/>
              </a:ext>
            </a:extLst>
          </p:cNvPr>
          <p:cNvSpPr>
            <a:spLocks noGrp="1"/>
          </p:cNvSpPr>
          <p:nvPr>
            <p:ph type="title"/>
          </p:nvPr>
        </p:nvSpPr>
        <p:spPr>
          <a:xfrm>
            <a:off x="642996" y="4571216"/>
            <a:ext cx="10906008" cy="1115415"/>
          </a:xfrm>
        </p:spPr>
        <p:txBody>
          <a:bodyPr vert="horz" lIns="91440" tIns="45720" rIns="91440" bIns="45720" rtlCol="0" anchor="b">
            <a:normAutofit fontScale="90000"/>
          </a:bodyPr>
          <a:lstStyle/>
          <a:p>
            <a:pPr algn="ctr"/>
            <a:r>
              <a:rPr lang="en-US" sz="5100"/>
              <a:t>Factors which influence living in safety and stability? </a:t>
            </a:r>
          </a:p>
        </p:txBody>
      </p:sp>
      <p:pic>
        <p:nvPicPr>
          <p:cNvPr id="5" name="Content Placeholder 4" descr="Text&#10;&#10;Description automatically generated">
            <a:extLst>
              <a:ext uri="{FF2B5EF4-FFF2-40B4-BE49-F238E27FC236}">
                <a16:creationId xmlns:a16="http://schemas.microsoft.com/office/drawing/2014/main" id="{B5DF0584-FE80-4350-8A28-AFD31872FF43}"/>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438900" y="612228"/>
            <a:ext cx="3442518" cy="3503606"/>
          </a:xfrm>
          <a:prstGeom prst="rect">
            <a:avLst/>
          </a:prstGeom>
        </p:spPr>
      </p:pic>
      <p:pic>
        <p:nvPicPr>
          <p:cNvPr id="8" name="Picture 7" descr="Text, letter&#10;&#10;Description automatically generated">
            <a:extLst>
              <a:ext uri="{FF2B5EF4-FFF2-40B4-BE49-F238E27FC236}">
                <a16:creationId xmlns:a16="http://schemas.microsoft.com/office/drawing/2014/main" id="{196B1E3F-9E8B-4C5D-AECD-F412B35FCBF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934720" y="614043"/>
            <a:ext cx="3526424" cy="3499975"/>
          </a:xfrm>
          <a:prstGeom prst="rect">
            <a:avLst/>
          </a:prstGeom>
        </p:spPr>
      </p:pic>
      <p:cxnSp>
        <p:nvCxnSpPr>
          <p:cNvPr id="17" name="Straight Connector 16">
            <a:extLst>
              <a:ext uri="{FF2B5EF4-FFF2-40B4-BE49-F238E27FC236}">
                <a16:creationId xmlns:a16="http://schemas.microsoft.com/office/drawing/2014/main" id="{8F880EF2-DF79-4D9D-8F11-E91D48C797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C29F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46127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 blackboard&#10;&#10;Description automatically generated">
            <a:extLst>
              <a:ext uri="{FF2B5EF4-FFF2-40B4-BE49-F238E27FC236}">
                <a16:creationId xmlns:a16="http://schemas.microsoft.com/office/drawing/2014/main" id="{898912A7-92AE-B5D0-2C91-A794EECF45DD}"/>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038600" y="1225550"/>
            <a:ext cx="7186613" cy="4402138"/>
          </a:xfrm>
        </p:spPr>
      </p:pic>
      <p:sp>
        <p:nvSpPr>
          <p:cNvPr id="2" name="Title 1">
            <a:extLst>
              <a:ext uri="{FF2B5EF4-FFF2-40B4-BE49-F238E27FC236}">
                <a16:creationId xmlns:a16="http://schemas.microsoft.com/office/drawing/2014/main" id="{08EBEC52-0231-FF13-EFC2-01CF6B9FE3A7}"/>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a:solidFill>
                  <a:schemeClr val="bg1"/>
                </a:solidFill>
                <a:latin typeface="+mj-lt"/>
                <a:ea typeface="+mj-ea"/>
                <a:cs typeface="+mj-cs"/>
              </a:rPr>
              <a:t>Check Out</a:t>
            </a:r>
          </a:p>
        </p:txBody>
      </p:sp>
    </p:spTree>
    <p:extLst>
      <p:ext uri="{BB962C8B-B14F-4D97-AF65-F5344CB8AC3E}">
        <p14:creationId xmlns:p14="http://schemas.microsoft.com/office/powerpoint/2010/main" val="17075310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F6B69F-8B34-4616-A19C-34204E7935AD}"/>
              </a:ext>
            </a:extLst>
          </p:cNvPr>
          <p:cNvSpPr>
            <a:spLocks noGrp="1"/>
          </p:cNvSpPr>
          <p:nvPr>
            <p:ph type="title"/>
          </p:nvPr>
        </p:nvSpPr>
        <p:spPr>
          <a:xfrm>
            <a:off x="524741" y="620392"/>
            <a:ext cx="3808268" cy="5504688"/>
          </a:xfrm>
        </p:spPr>
        <p:txBody>
          <a:bodyPr>
            <a:normAutofit/>
          </a:bodyPr>
          <a:lstStyle/>
          <a:p>
            <a:r>
              <a:rPr lang="en-GB" sz="5200">
                <a:solidFill>
                  <a:schemeClr val="bg1"/>
                </a:solidFill>
              </a:rPr>
              <a:t>Session Nine – Money management for a better future</a:t>
            </a:r>
          </a:p>
        </p:txBody>
      </p:sp>
      <p:graphicFrame>
        <p:nvGraphicFramePr>
          <p:cNvPr id="12" name="Content Placeholder 9">
            <a:extLst>
              <a:ext uri="{FF2B5EF4-FFF2-40B4-BE49-F238E27FC236}">
                <a16:creationId xmlns:a16="http://schemas.microsoft.com/office/drawing/2014/main" id="{FD905C88-28D3-6ACF-9AA0-15436B834726}"/>
              </a:ext>
            </a:extLst>
          </p:cNvPr>
          <p:cNvGraphicFramePr>
            <a:graphicFrameLocks noGrp="1"/>
          </p:cNvGraphicFramePr>
          <p:nvPr>
            <p:ph idx="1"/>
          </p:nvPr>
        </p:nvGraphicFramePr>
        <p:xfrm>
          <a:off x="5617949" y="1825625"/>
          <a:ext cx="6049309"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7778528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9A3C-312F-4F10-B759-522060BE4BA5}"/>
              </a:ext>
            </a:extLst>
          </p:cNvPr>
          <p:cNvSpPr>
            <a:spLocks noGrp="1"/>
          </p:cNvSpPr>
          <p:nvPr>
            <p:ph type="title"/>
          </p:nvPr>
        </p:nvSpPr>
        <p:spPr>
          <a:xfrm>
            <a:off x="648929" y="629266"/>
            <a:ext cx="3505495" cy="1622321"/>
          </a:xfrm>
        </p:spPr>
        <p:txBody>
          <a:bodyPr>
            <a:normAutofit/>
          </a:bodyPr>
          <a:lstStyle/>
          <a:p>
            <a:r>
              <a:rPr lang="en-GB" b="1"/>
              <a:t>Desert Island</a:t>
            </a:r>
          </a:p>
        </p:txBody>
      </p:sp>
      <p:sp>
        <p:nvSpPr>
          <p:cNvPr id="3" name="Content Placeholder 2">
            <a:extLst>
              <a:ext uri="{FF2B5EF4-FFF2-40B4-BE49-F238E27FC236}">
                <a16:creationId xmlns:a16="http://schemas.microsoft.com/office/drawing/2014/main" id="{3A4B9AFF-DACA-4A85-9086-172EA5CC3B1A}"/>
              </a:ext>
            </a:extLst>
          </p:cNvPr>
          <p:cNvSpPr>
            <a:spLocks noGrp="1"/>
          </p:cNvSpPr>
          <p:nvPr>
            <p:ph idx="1"/>
          </p:nvPr>
        </p:nvSpPr>
        <p:spPr>
          <a:xfrm>
            <a:off x="648931" y="2438400"/>
            <a:ext cx="3505494" cy="3785419"/>
          </a:xfrm>
        </p:spPr>
        <p:txBody>
          <a:bodyPr>
            <a:normAutofit/>
          </a:bodyPr>
          <a:lstStyle/>
          <a:p>
            <a:pPr marL="0" indent="0">
              <a:buNone/>
            </a:pPr>
            <a:endParaRPr lang="en-GB" sz="2000"/>
          </a:p>
          <a:p>
            <a:pPr marL="0" indent="0">
              <a:buNone/>
            </a:pPr>
            <a:endParaRPr lang="en-GB" sz="2000"/>
          </a:p>
          <a:p>
            <a:pPr marL="0" indent="0">
              <a:buNone/>
            </a:pPr>
            <a:r>
              <a:rPr lang="en-GB" sz="2000"/>
              <a:t>You are stranded on a desert island. You can only choose three items to bring with you.</a:t>
            </a:r>
          </a:p>
          <a:p>
            <a:pPr marL="0" indent="0">
              <a:buNone/>
            </a:pPr>
            <a:r>
              <a:rPr lang="en-GB" sz="2000"/>
              <a:t>What will you bring? </a:t>
            </a:r>
          </a:p>
          <a:p>
            <a:pPr marL="0" indent="0">
              <a:buNone/>
            </a:pPr>
            <a:r>
              <a:rPr lang="en-GB" sz="2000"/>
              <a:t>Why?</a:t>
            </a:r>
          </a:p>
          <a:p>
            <a:pPr marL="0" indent="0">
              <a:buNone/>
            </a:pPr>
            <a:endParaRPr lang="en-GB" sz="2000"/>
          </a:p>
          <a:p>
            <a:pPr marL="0" indent="0">
              <a:buNone/>
            </a:pPr>
            <a:endParaRPr lang="en-GB" sz="2000"/>
          </a:p>
          <a:p>
            <a:pPr marL="0" indent="0">
              <a:buNone/>
            </a:pPr>
            <a:endParaRPr lang="en-GB" sz="2000"/>
          </a:p>
        </p:txBody>
      </p:sp>
      <p:sp>
        <p:nvSpPr>
          <p:cNvPr id="10"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mall island with trees on it&#10;&#10;Description automatically generated with low confidence">
            <a:extLst>
              <a:ext uri="{FF2B5EF4-FFF2-40B4-BE49-F238E27FC236}">
                <a16:creationId xmlns:a16="http://schemas.microsoft.com/office/drawing/2014/main" id="{E2EB196F-7A33-403F-B42A-0B6D66CDE15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405862" y="1504535"/>
            <a:ext cx="6019331" cy="3845683"/>
          </a:xfrm>
          <a:prstGeom prst="rect">
            <a:avLst/>
          </a:prstGeom>
          <a:effectLst/>
        </p:spPr>
      </p:pic>
    </p:spTree>
    <p:extLst>
      <p:ext uri="{BB962C8B-B14F-4D97-AF65-F5344CB8AC3E}">
        <p14:creationId xmlns:p14="http://schemas.microsoft.com/office/powerpoint/2010/main" val="304735709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5B697-0A0F-4671-865C-55549B50AE55}"/>
              </a:ext>
            </a:extLst>
          </p:cNvPr>
          <p:cNvSpPr>
            <a:spLocks noGrp="1"/>
          </p:cNvSpPr>
          <p:nvPr>
            <p:ph type="title"/>
          </p:nvPr>
        </p:nvSpPr>
        <p:spPr>
          <a:xfrm>
            <a:off x="649347" y="2616215"/>
            <a:ext cx="3505495" cy="1622321"/>
          </a:xfrm>
        </p:spPr>
        <p:txBody>
          <a:bodyPr>
            <a:normAutofit fontScale="90000"/>
          </a:bodyPr>
          <a:lstStyle/>
          <a:p>
            <a:pPr algn="ctr"/>
            <a:r>
              <a:rPr lang="en-GB" b="1"/>
              <a:t>Did you pick essential or non-essential items? </a:t>
            </a:r>
          </a:p>
        </p:txBody>
      </p:sp>
      <p:sp>
        <p:nvSpPr>
          <p:cNvPr id="10"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agram&#10;&#10;Description automatically generated">
            <a:extLst>
              <a:ext uri="{FF2B5EF4-FFF2-40B4-BE49-F238E27FC236}">
                <a16:creationId xmlns:a16="http://schemas.microsoft.com/office/drawing/2014/main" id="{9417459C-E9A2-40B2-AFAF-E35E833FB3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5862" y="1734440"/>
            <a:ext cx="6019331" cy="3385873"/>
          </a:xfrm>
          <a:prstGeom prst="rect">
            <a:avLst/>
          </a:prstGeom>
          <a:effectLst/>
        </p:spPr>
      </p:pic>
    </p:spTree>
    <p:extLst>
      <p:ext uri="{BB962C8B-B14F-4D97-AF65-F5344CB8AC3E}">
        <p14:creationId xmlns:p14="http://schemas.microsoft.com/office/powerpoint/2010/main" val="271754668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90A08-8B45-4533-82F6-F4CB30B6642D}"/>
              </a:ext>
            </a:extLst>
          </p:cNvPr>
          <p:cNvSpPr>
            <a:spLocks noGrp="1"/>
          </p:cNvSpPr>
          <p:nvPr>
            <p:ph type="title"/>
          </p:nvPr>
        </p:nvSpPr>
        <p:spPr>
          <a:xfrm>
            <a:off x="648929" y="629266"/>
            <a:ext cx="3505495" cy="1622321"/>
          </a:xfrm>
        </p:spPr>
        <p:txBody>
          <a:bodyPr>
            <a:normAutofit/>
          </a:bodyPr>
          <a:lstStyle/>
          <a:p>
            <a:r>
              <a:rPr lang="en-GB"/>
              <a:t>Individual reflection</a:t>
            </a:r>
          </a:p>
        </p:txBody>
      </p:sp>
      <p:sp>
        <p:nvSpPr>
          <p:cNvPr id="3" name="Content Placeholder 2">
            <a:extLst>
              <a:ext uri="{FF2B5EF4-FFF2-40B4-BE49-F238E27FC236}">
                <a16:creationId xmlns:a16="http://schemas.microsoft.com/office/drawing/2014/main" id="{90A219EE-EA7E-4E62-A961-FB1CCB32C158}"/>
              </a:ext>
            </a:extLst>
          </p:cNvPr>
          <p:cNvSpPr>
            <a:spLocks noGrp="1"/>
          </p:cNvSpPr>
          <p:nvPr>
            <p:ph idx="1"/>
          </p:nvPr>
        </p:nvSpPr>
        <p:spPr>
          <a:xfrm>
            <a:off x="648931" y="2438400"/>
            <a:ext cx="3505494" cy="3785419"/>
          </a:xfrm>
        </p:spPr>
        <p:txBody>
          <a:bodyPr>
            <a:normAutofit/>
          </a:bodyPr>
          <a:lstStyle/>
          <a:p>
            <a:r>
              <a:rPr lang="en-GB" sz="2000"/>
              <a:t>Think about last non-food item you bought or asked someone else to buy you.</a:t>
            </a:r>
          </a:p>
          <a:p>
            <a:endParaRPr lang="en-GB" sz="2000"/>
          </a:p>
          <a:p>
            <a:r>
              <a:rPr lang="en-GB" sz="2000"/>
              <a:t>How did it make you feel when you got it?</a:t>
            </a:r>
          </a:p>
          <a:p>
            <a:r>
              <a:rPr lang="en-GB" sz="2000"/>
              <a:t>How often have you used it? </a:t>
            </a:r>
          </a:p>
          <a:p>
            <a:r>
              <a:rPr lang="en-GB" sz="2000"/>
              <a:t>Did you really NEED it/ was it ESSENTIAL? </a:t>
            </a:r>
          </a:p>
          <a:p>
            <a:r>
              <a:rPr lang="en-GB" sz="2000"/>
              <a:t>Do you feel pressure to buy certain things? </a:t>
            </a:r>
          </a:p>
        </p:txBody>
      </p:sp>
      <p:sp>
        <p:nvSpPr>
          <p:cNvPr id="13" name="Rectangle 12">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floor&#10;&#10;Description automatically generated">
            <a:extLst>
              <a:ext uri="{FF2B5EF4-FFF2-40B4-BE49-F238E27FC236}">
                <a16:creationId xmlns:a16="http://schemas.microsoft.com/office/drawing/2014/main" id="{A94C8043-B79C-4765-8A37-ED23589D692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405862" y="1854827"/>
            <a:ext cx="6019331" cy="3145100"/>
          </a:xfrm>
          <a:prstGeom prst="rect">
            <a:avLst/>
          </a:prstGeom>
          <a:effectLst/>
        </p:spPr>
      </p:pic>
    </p:spTree>
    <p:extLst>
      <p:ext uri="{BB962C8B-B14F-4D97-AF65-F5344CB8AC3E}">
        <p14:creationId xmlns:p14="http://schemas.microsoft.com/office/powerpoint/2010/main" val="104212364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70D91-03B3-4741-995F-F0E98C6EAA77}"/>
              </a:ext>
            </a:extLst>
          </p:cNvPr>
          <p:cNvSpPr>
            <a:spLocks noGrp="1"/>
          </p:cNvSpPr>
          <p:nvPr>
            <p:ph type="title"/>
          </p:nvPr>
        </p:nvSpPr>
        <p:spPr>
          <a:xfrm>
            <a:off x="648929" y="629266"/>
            <a:ext cx="3505495" cy="1622321"/>
          </a:xfrm>
        </p:spPr>
        <p:txBody>
          <a:bodyPr>
            <a:normAutofit/>
          </a:bodyPr>
          <a:lstStyle/>
          <a:p>
            <a:r>
              <a:rPr lang="en-GB"/>
              <a:t>Brain Teaser</a:t>
            </a:r>
          </a:p>
        </p:txBody>
      </p:sp>
      <p:sp>
        <p:nvSpPr>
          <p:cNvPr id="3" name="Content Placeholder 2">
            <a:extLst>
              <a:ext uri="{FF2B5EF4-FFF2-40B4-BE49-F238E27FC236}">
                <a16:creationId xmlns:a16="http://schemas.microsoft.com/office/drawing/2014/main" id="{A14FA490-4963-4ED7-8BEC-9421007D66C5}"/>
              </a:ext>
            </a:extLst>
          </p:cNvPr>
          <p:cNvSpPr>
            <a:spLocks noGrp="1"/>
          </p:cNvSpPr>
          <p:nvPr>
            <p:ph idx="1"/>
          </p:nvPr>
        </p:nvSpPr>
        <p:spPr>
          <a:xfrm>
            <a:off x="648931" y="2438400"/>
            <a:ext cx="3505494" cy="3785419"/>
          </a:xfrm>
        </p:spPr>
        <p:txBody>
          <a:bodyPr>
            <a:normAutofit/>
          </a:bodyPr>
          <a:lstStyle/>
          <a:p>
            <a:pPr marL="0" indent="0">
              <a:buNone/>
            </a:pPr>
            <a:endParaRPr lang="en-GB"/>
          </a:p>
          <a:p>
            <a:pPr marL="0" indent="0">
              <a:buNone/>
            </a:pPr>
            <a:r>
              <a:rPr lang="en-GB"/>
              <a:t>How much does the average family in NI spend per week on essential household costs? </a:t>
            </a:r>
            <a:endParaRPr lang="en-GB" sz="2000"/>
          </a:p>
          <a:p>
            <a:endParaRPr lang="en-GB" sz="2000"/>
          </a:p>
          <a:p>
            <a:endParaRPr lang="en-GB" sz="2000"/>
          </a:p>
        </p:txBody>
      </p:sp>
      <p:sp>
        <p:nvSpPr>
          <p:cNvPr id="12" name="Rectangle 1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Diagram&#10;&#10;Description automatically generated">
            <a:extLst>
              <a:ext uri="{FF2B5EF4-FFF2-40B4-BE49-F238E27FC236}">
                <a16:creationId xmlns:a16="http://schemas.microsoft.com/office/drawing/2014/main" id="{5D945FC3-C470-4B8B-A7B2-99C951CE1C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5862" y="1734440"/>
            <a:ext cx="6019331" cy="3385873"/>
          </a:xfrm>
          <a:prstGeom prst="rect">
            <a:avLst/>
          </a:prstGeom>
          <a:effectLst/>
        </p:spPr>
      </p:pic>
    </p:spTree>
    <p:extLst>
      <p:ext uri="{BB962C8B-B14F-4D97-AF65-F5344CB8AC3E}">
        <p14:creationId xmlns:p14="http://schemas.microsoft.com/office/powerpoint/2010/main" val="35330157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895D4E-E95E-400B-9BA5-FA82A6419B6C}"/>
              </a:ext>
            </a:extLst>
          </p:cNvPr>
          <p:cNvSpPr>
            <a:spLocks noGrp="1"/>
          </p:cNvSpPr>
          <p:nvPr>
            <p:ph idx="1"/>
          </p:nvPr>
        </p:nvSpPr>
        <p:spPr>
          <a:xfrm>
            <a:off x="648931" y="2438400"/>
            <a:ext cx="3505494" cy="3785419"/>
          </a:xfrm>
        </p:spPr>
        <p:txBody>
          <a:bodyPr>
            <a:normAutofit/>
          </a:bodyPr>
          <a:lstStyle/>
          <a:p>
            <a:r>
              <a:rPr lang="en-GB" sz="6000" b="1"/>
              <a:t>£486.40 per week (2020 figures)</a:t>
            </a:r>
          </a:p>
        </p:txBody>
      </p:sp>
      <p:sp>
        <p:nvSpPr>
          <p:cNvPr id="10"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Money">
            <a:extLst>
              <a:ext uri="{FF2B5EF4-FFF2-40B4-BE49-F238E27FC236}">
                <a16:creationId xmlns:a16="http://schemas.microsoft.com/office/drawing/2014/main" id="{1A8F89C1-8CF5-4786-8433-1F9D11474D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95743" y="807593"/>
            <a:ext cx="5239568" cy="5239568"/>
          </a:xfrm>
          <a:prstGeom prst="rect">
            <a:avLst/>
          </a:prstGeom>
          <a:effectLst/>
        </p:spPr>
      </p:pic>
    </p:spTree>
    <p:extLst>
      <p:ext uri="{BB962C8B-B14F-4D97-AF65-F5344CB8AC3E}">
        <p14:creationId xmlns:p14="http://schemas.microsoft.com/office/powerpoint/2010/main" val="11790812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0CE0DE-5DAA-4FF8-9D51-DC5A1C6F8DF5}"/>
              </a:ext>
            </a:extLst>
          </p:cNvPr>
          <p:cNvSpPr>
            <a:spLocks noGrp="1"/>
          </p:cNvSpPr>
          <p:nvPr>
            <p:ph idx="1"/>
          </p:nvPr>
        </p:nvSpPr>
        <p:spPr>
          <a:xfrm>
            <a:off x="648931" y="2438400"/>
            <a:ext cx="3505494" cy="3785419"/>
          </a:xfrm>
        </p:spPr>
        <p:txBody>
          <a:bodyPr>
            <a:normAutofit/>
          </a:bodyPr>
          <a:lstStyle/>
          <a:p>
            <a:r>
              <a:rPr lang="en-GB" sz="2000"/>
              <a:t>Average income of people in NI - £485.25 per week (2020 figures)</a:t>
            </a:r>
          </a:p>
          <a:p>
            <a:endParaRPr lang="en-GB" sz="2000"/>
          </a:p>
          <a:p>
            <a:r>
              <a:rPr lang="en-GB" sz="2000"/>
              <a:t>Average person has £1.15 to spend on non-essential items per week (2020 figures)</a:t>
            </a:r>
          </a:p>
          <a:p>
            <a:r>
              <a:rPr lang="en-GB" sz="2000"/>
              <a:t>This has the potential to lead to poverty and increasing debt. </a:t>
            </a:r>
          </a:p>
          <a:p>
            <a:endParaRPr lang="en-GB" sz="2000"/>
          </a:p>
        </p:txBody>
      </p:sp>
      <p:sp>
        <p:nvSpPr>
          <p:cNvPr id="10"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alendar&#10;&#10;Description automatically generated">
            <a:extLst>
              <a:ext uri="{FF2B5EF4-FFF2-40B4-BE49-F238E27FC236}">
                <a16:creationId xmlns:a16="http://schemas.microsoft.com/office/drawing/2014/main" id="{A1C557A8-9761-42E0-A894-2B3F0A1091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5743" y="807593"/>
            <a:ext cx="5239568" cy="5239568"/>
          </a:xfrm>
          <a:prstGeom prst="rect">
            <a:avLst/>
          </a:prstGeom>
          <a:effectLst/>
        </p:spPr>
      </p:pic>
    </p:spTree>
    <p:extLst>
      <p:ext uri="{BB962C8B-B14F-4D97-AF65-F5344CB8AC3E}">
        <p14:creationId xmlns:p14="http://schemas.microsoft.com/office/powerpoint/2010/main" val="259317580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D5F77-C2F9-4385-9AAB-654EBA65B739}"/>
              </a:ext>
            </a:extLst>
          </p:cNvPr>
          <p:cNvSpPr>
            <a:spLocks noGrp="1"/>
          </p:cNvSpPr>
          <p:nvPr>
            <p:ph type="title"/>
          </p:nvPr>
        </p:nvSpPr>
        <p:spPr>
          <a:xfrm>
            <a:off x="648929" y="629266"/>
            <a:ext cx="3505495" cy="1622321"/>
          </a:xfrm>
        </p:spPr>
        <p:txBody>
          <a:bodyPr>
            <a:normAutofit/>
          </a:bodyPr>
          <a:lstStyle/>
          <a:p>
            <a:r>
              <a:rPr lang="en-GB" sz="3700" b="1"/>
              <a:t>Group task – Saving and spending!</a:t>
            </a:r>
          </a:p>
        </p:txBody>
      </p:sp>
      <p:sp>
        <p:nvSpPr>
          <p:cNvPr id="3" name="Content Placeholder 2">
            <a:extLst>
              <a:ext uri="{FF2B5EF4-FFF2-40B4-BE49-F238E27FC236}">
                <a16:creationId xmlns:a16="http://schemas.microsoft.com/office/drawing/2014/main" id="{FC23D131-F560-4791-B02B-005F7F96482B}"/>
              </a:ext>
            </a:extLst>
          </p:cNvPr>
          <p:cNvSpPr>
            <a:spLocks noGrp="1"/>
          </p:cNvSpPr>
          <p:nvPr>
            <p:ph idx="1"/>
          </p:nvPr>
        </p:nvSpPr>
        <p:spPr>
          <a:xfrm>
            <a:off x="648931" y="2438400"/>
            <a:ext cx="3505494" cy="3785419"/>
          </a:xfrm>
        </p:spPr>
        <p:txBody>
          <a:bodyPr>
            <a:normAutofit/>
          </a:bodyPr>
          <a:lstStyle/>
          <a:p>
            <a:r>
              <a:rPr lang="en-GB" sz="2000"/>
              <a:t>Organise a family or friends day out</a:t>
            </a:r>
          </a:p>
          <a:p>
            <a:r>
              <a:rPr lang="en-GB" sz="2000"/>
              <a:t>Your budget is £60.00 (you don’t have to spend all this!)</a:t>
            </a:r>
          </a:p>
          <a:p>
            <a:r>
              <a:rPr lang="en-GB" sz="2000"/>
              <a:t>Must be fun for all</a:t>
            </a:r>
          </a:p>
          <a:p>
            <a:r>
              <a:rPr lang="en-GB" sz="2000"/>
              <a:t>Think about food, transport, entrance and other essential costs</a:t>
            </a:r>
          </a:p>
          <a:p>
            <a:endParaRPr lang="en-GB" sz="2000"/>
          </a:p>
          <a:p>
            <a:endParaRPr lang="en-GB" sz="2000"/>
          </a:p>
        </p:txBody>
      </p:sp>
      <p:sp>
        <p:nvSpPr>
          <p:cNvPr id="11" name="Rectangle 1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10;&#10;Description automatically generated with low confidence">
            <a:extLst>
              <a:ext uri="{FF2B5EF4-FFF2-40B4-BE49-F238E27FC236}">
                <a16:creationId xmlns:a16="http://schemas.microsoft.com/office/drawing/2014/main" id="{6F5C9190-1D61-4AEF-B7B7-975859DBAA2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405862" y="1639681"/>
            <a:ext cx="6019331" cy="3575392"/>
          </a:xfrm>
          <a:prstGeom prst="rect">
            <a:avLst/>
          </a:prstGeom>
          <a:effectLst/>
        </p:spPr>
      </p:pic>
    </p:spTree>
    <p:extLst>
      <p:ext uri="{BB962C8B-B14F-4D97-AF65-F5344CB8AC3E}">
        <p14:creationId xmlns:p14="http://schemas.microsoft.com/office/powerpoint/2010/main" val="69981726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hand holding a pink piggy bank&#10;&#10;Description automatically generated with low confidence">
            <a:extLst>
              <a:ext uri="{FF2B5EF4-FFF2-40B4-BE49-F238E27FC236}">
                <a16:creationId xmlns:a16="http://schemas.microsoft.com/office/drawing/2014/main" id="{96172335-370E-914B-D254-220A398A06AC}"/>
              </a:ext>
            </a:extLst>
          </p:cNvPr>
          <p:cNvPicPr>
            <a:picLocks noGrp="1" noChangeAspect="1"/>
          </p:cNvPicPr>
          <p:nvPr>
            <p:ph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4454" b="10546"/>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132E20B-3478-450B-959D-829D83308E2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Saving tips!</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86419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LengthInSeconds xmlns="093ec205-c856-4012-a49b-ef21499bd9a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61DC65B52FD094F908FDFB9093AB49A" ma:contentTypeVersion="4" ma:contentTypeDescription="Create a new document." ma:contentTypeScope="" ma:versionID="d0d23b2162bc06846e6b3c55f0866c64">
  <xsd:schema xmlns:xsd="http://www.w3.org/2001/XMLSchema" xmlns:xs="http://www.w3.org/2001/XMLSchema" xmlns:p="http://schemas.microsoft.com/office/2006/metadata/properties" xmlns:ns2="093ec205-c856-4012-a49b-ef21499bd9ac" targetNamespace="http://schemas.microsoft.com/office/2006/metadata/properties" ma:root="true" ma:fieldsID="11efd3a805164527b3602924b09020bc" ns2:_="">
    <xsd:import namespace="093ec205-c856-4012-a49b-ef21499bd9a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3ec205-c856-4012-a49b-ef21499bd9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021B28-400A-417E-A0BA-D42AA8D76D6B}">
  <ds:schemaRefs>
    <ds:schemaRef ds:uri="093ec205-c856-4012-a49b-ef21499bd9ac"/>
    <ds:schemaRef ds:uri="6fc0b839-5bfa-44f0-b7b8-9e73e05e09eb"/>
    <ds:schemaRef ds:uri="ca5b074a-9f4a-43ac-9dbb-c86771dddba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64CA25E-0026-47D0-B83E-6BF6EC0AC877}">
  <ds:schemaRefs>
    <ds:schemaRef ds:uri="093ec205-c856-4012-a49b-ef21499bd9a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A6C2D0D-6746-4841-BDD5-6030AFE455D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107</Slides>
  <Notes>10</Notes>
  <HiddenSlides>0</HiddenSlides>
  <ScaleCrop>false</ScaleCrop>
  <HeadingPairs>
    <vt:vector size="4" baseType="variant">
      <vt:variant>
        <vt:lpstr>Theme</vt:lpstr>
      </vt:variant>
      <vt:variant>
        <vt:i4>2</vt:i4>
      </vt:variant>
      <vt:variant>
        <vt:lpstr>Slide Titles</vt:lpstr>
      </vt:variant>
      <vt:variant>
        <vt:i4>107</vt:i4>
      </vt:variant>
    </vt:vector>
  </HeadingPairs>
  <TitlesOfParts>
    <vt:vector size="109" baseType="lpstr">
      <vt:lpstr>Office Theme</vt:lpstr>
      <vt:lpstr>Office Theme</vt:lpstr>
      <vt:lpstr>Accredited Youth Work Programmes Living in Safety and Stability 14-18 years</vt:lpstr>
      <vt:lpstr>Session One – Introduction to Living in Safety &amp; Stability</vt:lpstr>
      <vt:lpstr>What is an accredited programme? </vt:lpstr>
      <vt:lpstr>Our topic: Living in Safety and Stability</vt:lpstr>
      <vt:lpstr>What do we mean by Living in Safety and Stability? </vt:lpstr>
      <vt:lpstr>PowerPoint Presentation</vt:lpstr>
      <vt:lpstr>Contract</vt:lpstr>
      <vt:lpstr>Hopes and Fears</vt:lpstr>
      <vt:lpstr>Factors which influence living in safety and stability? </vt:lpstr>
      <vt:lpstr>Quiz!</vt:lpstr>
      <vt:lpstr>Check Out</vt:lpstr>
      <vt:lpstr>Session Two – Staying Safe Online</vt:lpstr>
      <vt:lpstr>Staying Safe Online</vt:lpstr>
      <vt:lpstr>Screen time…How much is too much?</vt:lpstr>
      <vt:lpstr>You’ve got a text!</vt:lpstr>
      <vt:lpstr>Online Risks  4 C’s</vt:lpstr>
      <vt:lpstr>It’s important to identify what’s real and what’s not. </vt:lpstr>
      <vt:lpstr>People only put out there what they want you to know…</vt:lpstr>
      <vt:lpstr>OK to share? </vt:lpstr>
      <vt:lpstr>PowerPoint Presentation</vt:lpstr>
      <vt:lpstr>Good or Bad Friend?</vt:lpstr>
      <vt:lpstr>Game of Chase</vt:lpstr>
      <vt:lpstr>PowerPoint Presentation</vt:lpstr>
      <vt:lpstr>PowerPoint Presentation</vt:lpstr>
      <vt:lpstr>Why?  </vt:lpstr>
      <vt:lpstr>Online Tips</vt:lpstr>
      <vt:lpstr> In a world where you can be anything  #bekind  </vt:lpstr>
      <vt:lpstr>Check Out</vt:lpstr>
      <vt:lpstr>Session Three – Risk taking behaviour</vt:lpstr>
      <vt:lpstr>Bucket List</vt:lpstr>
      <vt:lpstr>How Risky? Scenario Cards</vt:lpstr>
      <vt:lpstr>Brainstorm</vt:lpstr>
      <vt:lpstr>Some celebrity examples around drug and alcohol use… </vt:lpstr>
      <vt:lpstr>Drew Barrymore</vt:lpstr>
      <vt:lpstr>Lindsay Lohan</vt:lpstr>
      <vt:lpstr>Tim McGraw</vt:lpstr>
      <vt:lpstr>Rihanna </vt:lpstr>
      <vt:lpstr>Can you relate to some of these reasons? </vt:lpstr>
      <vt:lpstr>Some reasons you might engage in risk taking behaviours…</vt:lpstr>
      <vt:lpstr>Check Out</vt:lpstr>
      <vt:lpstr>Session Four – Choices &amp; Consequences</vt:lpstr>
      <vt:lpstr>Principles and Values </vt:lpstr>
      <vt:lpstr>Values Discussion Cards</vt:lpstr>
      <vt:lpstr>Reflect…</vt:lpstr>
      <vt:lpstr>Choices &amp; Consequences</vt:lpstr>
      <vt:lpstr>Being confident in our choices</vt:lpstr>
      <vt:lpstr>Tips to dealing with peer pressure</vt:lpstr>
      <vt:lpstr>PowerPoint Presentation</vt:lpstr>
      <vt:lpstr>Managing Emotions</vt:lpstr>
      <vt:lpstr>Number one rule – Believe in Yourself</vt:lpstr>
      <vt:lpstr>Check Out</vt:lpstr>
      <vt:lpstr>Session Five – Coping with difficult situations</vt:lpstr>
      <vt:lpstr>Managing Emotions - Refresh</vt:lpstr>
      <vt:lpstr>Juggling Life </vt:lpstr>
      <vt:lpstr>Managing Emotions in Context</vt:lpstr>
      <vt:lpstr>Brainstorm – What is Resilience? </vt:lpstr>
      <vt:lpstr>PowerPoint Presentation</vt:lpstr>
      <vt:lpstr>Pledge</vt:lpstr>
      <vt:lpstr>Jar of Importance</vt:lpstr>
      <vt:lpstr>Rocks – Big things such as family, friends, passions, health  Pebbles – Other important things such as home, school, exams, area we live  Sand – Small stuff such as the latest shoes, how many likes on social media, messages pinging through on phone  Water – There is always time to do the things you enjoy such as going for a walk, watching a movie, laughing!  </vt:lpstr>
      <vt:lpstr>Check Out</vt:lpstr>
      <vt:lpstr>Session Six – Confidence and Motivation</vt:lpstr>
      <vt:lpstr>Pledge follow up</vt:lpstr>
      <vt:lpstr>Letter to a Stranger</vt:lpstr>
      <vt:lpstr>Rate your confidence</vt:lpstr>
      <vt:lpstr>Confidence – Power Poses</vt:lpstr>
      <vt:lpstr>Now hold a high power pose, turn around to the person on your right and say one positive thing about yourself!</vt:lpstr>
      <vt:lpstr>Rate your confidence now</vt:lpstr>
      <vt:lpstr>What motivates us? </vt:lpstr>
      <vt:lpstr>Time to say thank you!</vt:lpstr>
      <vt:lpstr>Positive affirmations </vt:lpstr>
      <vt:lpstr>Check Out</vt:lpstr>
      <vt:lpstr>Session Seven – Body Confidence </vt:lpstr>
      <vt:lpstr>PowerPoint Presentation</vt:lpstr>
      <vt:lpstr>PowerPoint Presentation</vt:lpstr>
      <vt:lpstr>PowerPoint Presentation</vt:lpstr>
      <vt:lpstr>PowerPoint Presentation</vt:lpstr>
      <vt:lpstr> What is considered as the ideal body now?   Is this different for men? Why?</vt:lpstr>
      <vt:lpstr>Is celebrity/ Instragram Culture to blame? </vt:lpstr>
      <vt:lpstr>Remember…</vt:lpstr>
      <vt:lpstr>Brainstorm</vt:lpstr>
      <vt:lpstr> Basic tips to help our bodies be strong and healthy! Practising these will help you feel good about yourself!</vt:lpstr>
      <vt:lpstr>Basic hygiene rules </vt:lpstr>
      <vt:lpstr>Balanced Diet – Food can be both fuel and fun!</vt:lpstr>
      <vt:lpstr>PowerPoint Presentation</vt:lpstr>
      <vt:lpstr>Advice Column!</vt:lpstr>
      <vt:lpstr>Check Out</vt:lpstr>
      <vt:lpstr>Session Eight – Tools &amp; Techniques for Coping</vt:lpstr>
      <vt:lpstr>Managing stress in our bodies </vt:lpstr>
      <vt:lpstr>Check Out</vt:lpstr>
      <vt:lpstr>Session Nine – Money management for a better future</vt:lpstr>
      <vt:lpstr>Desert Island</vt:lpstr>
      <vt:lpstr>Did you pick essential or non-essential items? </vt:lpstr>
      <vt:lpstr>Individual reflection</vt:lpstr>
      <vt:lpstr>Brain Teaser</vt:lpstr>
      <vt:lpstr>PowerPoint Presentation</vt:lpstr>
      <vt:lpstr>PowerPoint Presentation</vt:lpstr>
      <vt:lpstr>Group task – Saving and spending!</vt:lpstr>
      <vt:lpstr>Saving tips!</vt:lpstr>
      <vt:lpstr>Red – One thing you will stop doing  Amber – One thing you will find out more about  Green – One thing you will start doing</vt:lpstr>
      <vt:lpstr>Check Out</vt:lpstr>
      <vt:lpstr>Session Ten – Looking ahead to the  future</vt:lpstr>
      <vt:lpstr>All about you!</vt:lpstr>
      <vt:lpstr>Your dream job!</vt:lpstr>
      <vt:lpstr>Your journey to employment </vt:lpstr>
      <vt:lpstr>In the hot seat!</vt:lpstr>
      <vt:lpstr>Overall Evaluation &amp; Check Out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Ciara Kearney</dc:creator>
  <cp:revision>1</cp:revision>
  <dcterms:created xsi:type="dcterms:W3CDTF">2022-05-26T09:42:00Z</dcterms:created>
  <dcterms:modified xsi:type="dcterms:W3CDTF">2022-09-27T13:25:28Z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0x010100761DC65B52FD094F908FDFB9093AB49A</vt:lpwstr>
  </property>
  <property fmtid="{D5CDD505-2E9C-101B-9397-08002B2CF9AE}" pid="3" name="MediaServiceImageTags">
    <vt:lpwstr/>
  </property>
  <property fmtid="{D5CDD505-2E9C-101B-9397-08002B2CF9AE}" pid="4" name="Order">
    <vt:lpwstr>32900.0000000000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